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media/image1.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lvl1pPr>
    <a:lvl2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lvl2pPr>
    <a:lvl3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lvl3pPr>
    <a:lvl4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lvl4pPr>
    <a:lvl5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lvl5pPr>
    <a:lvl6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lvl6pPr>
    <a:lvl7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lvl7pPr>
    <a:lvl8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lvl8pPr>
    <a:lvl9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2E8"/>
          </a:solidFill>
        </a:fill>
      </a:tcStyle>
    </a:wholeTbl>
    <a:band2H>
      <a:tcTxStyle b="def" i="def"/>
      <a:tcStyle>
        <a:tcBdr/>
        <a:fill>
          <a:solidFill>
            <a:srgbClr val="E6EA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b="def" i="def"/>
      <a:tcStyle>
        <a:tcBdr/>
        <a:fill>
          <a:solidFill>
            <a:srgbClr val="F8F4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b="def" i="def"/>
      <a:tcStyle>
        <a:tcBdr/>
        <a:fill>
          <a:solidFill>
            <a:srgbClr val="EBE8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s>

</file>

<file path=ppt/media/image1.jpeg>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Shape 227"/>
          <p:cNvSpPr/>
          <p:nvPr>
            <p:ph type="sldImg"/>
          </p:nvPr>
        </p:nvSpPr>
        <p:spPr>
          <a:xfrm>
            <a:off x="1143000" y="685800"/>
            <a:ext cx="4572000" cy="3429000"/>
          </a:xfrm>
          <a:prstGeom prst="rect">
            <a:avLst/>
          </a:prstGeom>
        </p:spPr>
        <p:txBody>
          <a:bodyPr/>
          <a:lstStyle/>
          <a:p>
            <a:pPr/>
          </a:p>
        </p:txBody>
      </p:sp>
      <p:sp>
        <p:nvSpPr>
          <p:cNvPr id="228" name="Shape 22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www.bluelabs.com" TargetMode="External"/><Relationship Id="rId3" Type="http://schemas.openxmlformats.org/officeDocument/2006/relationships/image" Target="../media/image2.png"/></Relationships>

</file>

<file path=ppt/slideLayouts/_rels/slideLayout1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www.bluelabs.com" TargetMode="External"/></Relationships>

</file>

<file path=ppt/slideLayouts/_rels/slideLayout1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title"/>
          </p:nvPr>
        </p:nvSpPr>
        <p:spPr>
          <a:xfrm>
            <a:off x="4833937" y="2303858"/>
            <a:ext cx="14716127" cy="4643440"/>
          </a:xfrm>
          <a:prstGeom prst="rect">
            <a:avLst/>
          </a:prstGeom>
        </p:spPr>
        <p:txBody>
          <a:bodyPr anchor="b"/>
          <a:lstStyle/>
          <a:p>
            <a:pPr/>
            <a:r>
              <a:t>Title Text</a:t>
            </a:r>
          </a:p>
        </p:txBody>
      </p:sp>
      <p:sp>
        <p:nvSpPr>
          <p:cNvPr id="12" name="Shape 12"/>
          <p:cNvSpPr/>
          <p:nvPr>
            <p:ph type="body" sz="quarter" idx="1"/>
          </p:nvPr>
        </p:nvSpPr>
        <p:spPr>
          <a:xfrm>
            <a:off x="4833937" y="7072310"/>
            <a:ext cx="14716127" cy="1589487"/>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Shape 93"/>
          <p:cNvSpPr/>
          <p:nvPr>
            <p:ph type="body" sz="quarter" idx="1"/>
          </p:nvPr>
        </p:nvSpPr>
        <p:spPr>
          <a:xfrm>
            <a:off x="4833937" y="8947546"/>
            <a:ext cx="14716127" cy="660800"/>
          </a:xfrm>
          <a:prstGeom prst="rect">
            <a:avLst/>
          </a:prstGeom>
        </p:spPr>
        <p:txBody>
          <a:bodyPr anchor="t"/>
          <a:lstStyle>
            <a:lvl1pPr marL="0" indent="0" algn="ctr">
              <a:spcBef>
                <a:spcPts val="0"/>
              </a:spcBef>
              <a:buSzTx/>
              <a:buNone/>
              <a:defRPr sz="3200"/>
            </a:lvl1pPr>
            <a:lvl2pPr marL="839609" indent="-395111" algn="ctr">
              <a:spcBef>
                <a:spcPts val="0"/>
              </a:spcBef>
              <a:defRPr sz="3200"/>
            </a:lvl2pPr>
            <a:lvl3pPr marL="1284110" indent="-395110" algn="ctr">
              <a:spcBef>
                <a:spcPts val="0"/>
              </a:spcBef>
              <a:defRPr sz="3200"/>
            </a:lvl3pPr>
            <a:lvl4pPr marL="1728610" indent="-395110" algn="ctr">
              <a:spcBef>
                <a:spcPts val="0"/>
              </a:spcBef>
              <a:defRPr sz="3200"/>
            </a:lvl4pPr>
            <a:lvl5pPr marL="2173110" indent="-395110" algn="ctr">
              <a:spcBef>
                <a:spcPts val="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94" name="Shape 94"/>
          <p:cNvSpPr/>
          <p:nvPr>
            <p:ph type="body" sz="quarter" idx="13"/>
          </p:nvPr>
        </p:nvSpPr>
        <p:spPr>
          <a:xfrm>
            <a:off x="4833937" y="6000353"/>
            <a:ext cx="14716128" cy="965203"/>
          </a:xfrm>
          <a:prstGeom prst="rect">
            <a:avLst/>
          </a:prstGeom>
        </p:spPr>
        <p:txBody>
          <a:bodyPr/>
          <a:lstStyle/>
          <a:p>
            <a:pP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3048000" y="0"/>
            <a:ext cx="18288000" cy="137160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pic>
        <p:nvPicPr>
          <p:cNvPr id="117" name="image1.png"/>
          <p:cNvPicPr>
            <a:picLocks noChangeAspect="1"/>
          </p:cNvPicPr>
          <p:nvPr/>
        </p:nvPicPr>
        <p:blipFill>
          <a:blip r:embed="rId2">
            <a:extLst/>
          </a:blip>
          <a:stretch>
            <a:fillRect/>
          </a:stretch>
        </p:blipFill>
        <p:spPr>
          <a:xfrm>
            <a:off x="5937903" y="2260874"/>
            <a:ext cx="2256910" cy="616154"/>
          </a:xfrm>
          <a:prstGeom prst="rect">
            <a:avLst/>
          </a:prstGeom>
          <a:ln w="12700">
            <a:miter lim="400000"/>
          </a:ln>
        </p:spPr>
      </p:pic>
      <p:sp>
        <p:nvSpPr>
          <p:cNvPr id="118" name="Shape 118"/>
          <p:cNvSpPr/>
          <p:nvPr>
            <p:ph type="sldNum" sz="quarter" idx="2"/>
          </p:nvPr>
        </p:nvSpPr>
        <p:spPr>
          <a:xfrm>
            <a:off x="14856949" y="11101694"/>
            <a:ext cx="306853" cy="294661"/>
          </a:xfrm>
          <a:prstGeom prst="rect">
            <a:avLst/>
          </a:prstGeom>
        </p:spPr>
        <p:txBody>
          <a:bodyPr lIns="48219" tIns="48219" rIns="48219" bIns="48219" anchor="ctr"/>
          <a:lstStyle>
            <a:lvl1pPr algn="r" defTabSz="821529">
              <a:defRPr sz="1400">
                <a:solidFill>
                  <a:srgbClr val="FFFFFF"/>
                </a:solidFill>
                <a:latin typeface="+mn-lt"/>
                <a:ea typeface="+mn-ea"/>
                <a:cs typeface="+mn-cs"/>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pic>
        <p:nvPicPr>
          <p:cNvPr id="125" name="image1.png"/>
          <p:cNvPicPr>
            <a:picLocks noChangeAspect="1"/>
          </p:cNvPicPr>
          <p:nvPr/>
        </p:nvPicPr>
        <p:blipFill>
          <a:blip r:embed="rId2">
            <a:extLst/>
          </a:blip>
          <a:stretch>
            <a:fillRect/>
          </a:stretch>
        </p:blipFill>
        <p:spPr>
          <a:xfrm>
            <a:off x="3853207" y="728498"/>
            <a:ext cx="3009213" cy="821537"/>
          </a:xfrm>
          <a:prstGeom prst="rect">
            <a:avLst/>
          </a:prstGeom>
          <a:ln w="12700">
            <a:miter lim="400000"/>
          </a:ln>
        </p:spPr>
      </p:pic>
      <p:sp>
        <p:nvSpPr>
          <p:cNvPr id="126" name="Shape 126"/>
          <p:cNvSpPr/>
          <p:nvPr>
            <p:ph type="sldNum" sz="quarter" idx="2"/>
          </p:nvPr>
        </p:nvSpPr>
        <p:spPr>
          <a:xfrm>
            <a:off x="15787161" y="12536953"/>
            <a:ext cx="367241" cy="351494"/>
          </a:xfrm>
          <a:prstGeom prst="rect">
            <a:avLst/>
          </a:prstGeom>
        </p:spPr>
        <p:txBody>
          <a:bodyPr lIns="64291" tIns="64291" rIns="64291" bIns="64291" anchor="ctr"/>
          <a:lstStyle>
            <a:lvl1pPr algn="r" defTabSz="821529">
              <a:defRPr sz="1600">
                <a:solidFill>
                  <a:srgbClr val="FFFFFF"/>
                </a:solidFill>
                <a:latin typeface="+mn-lt"/>
                <a:ea typeface="+mn-ea"/>
                <a:cs typeface="+mn-cs"/>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33" name="Shape 133"/>
          <p:cNvSpPr/>
          <p:nvPr>
            <p:ph type="body" sz="quarter" idx="1"/>
          </p:nvPr>
        </p:nvSpPr>
        <p:spPr>
          <a:xfrm>
            <a:off x="3856046" y="6446635"/>
            <a:ext cx="16725928" cy="1262665"/>
          </a:xfrm>
          <a:prstGeom prst="rect">
            <a:avLst/>
          </a:prstGeom>
        </p:spPr>
        <p:txBody>
          <a:bodyPr lIns="64291" tIns="64291" rIns="64291" bIns="64291" anchor="t"/>
          <a:lstStyle>
            <a:lvl1pPr marL="0" indent="0" algn="ctr" defTabSz="821529">
              <a:spcBef>
                <a:spcPts val="0"/>
              </a:spcBef>
              <a:buSzTx/>
              <a:buNone/>
              <a:defRPr sz="6400">
                <a:solidFill>
                  <a:srgbClr val="3A3A3A"/>
                </a:solidFill>
                <a:latin typeface="Montserrat Semi Bold"/>
                <a:ea typeface="Montserrat Semi Bold"/>
                <a:cs typeface="Montserrat Semi Bold"/>
                <a:sym typeface="Montserrat Semi Bold"/>
              </a:defRPr>
            </a:lvl1pPr>
            <a:lvl2pPr marL="1234719" indent="-790221" algn="ctr" defTabSz="821529">
              <a:spcBef>
                <a:spcPts val="0"/>
              </a:spcBef>
              <a:defRPr sz="6400">
                <a:solidFill>
                  <a:srgbClr val="3A3A3A"/>
                </a:solidFill>
                <a:latin typeface="Montserrat Semi Bold"/>
                <a:ea typeface="Montserrat Semi Bold"/>
                <a:cs typeface="Montserrat Semi Bold"/>
                <a:sym typeface="Montserrat Semi Bold"/>
              </a:defRPr>
            </a:lvl2pPr>
            <a:lvl3pPr marL="0" indent="0" algn="ctr" defTabSz="821529">
              <a:spcBef>
                <a:spcPts val="0"/>
              </a:spcBef>
              <a:buSzTx/>
              <a:buNone/>
              <a:defRPr sz="6400">
                <a:solidFill>
                  <a:srgbClr val="3A3A3A"/>
                </a:solidFill>
                <a:latin typeface="Montserrat Semi Bold"/>
                <a:ea typeface="Montserrat Semi Bold"/>
                <a:cs typeface="Montserrat Semi Bold"/>
                <a:sym typeface="Montserrat Semi Bold"/>
              </a:defRPr>
            </a:lvl3pPr>
            <a:lvl4pPr marL="2123719" indent="-790219" algn="ctr" defTabSz="821529">
              <a:spcBef>
                <a:spcPts val="0"/>
              </a:spcBef>
              <a:defRPr sz="6400">
                <a:solidFill>
                  <a:srgbClr val="3A3A3A"/>
                </a:solidFill>
                <a:latin typeface="Montserrat Semi Bold"/>
                <a:ea typeface="Montserrat Semi Bold"/>
                <a:cs typeface="Montserrat Semi Bold"/>
                <a:sym typeface="Montserrat Semi Bold"/>
              </a:defRPr>
            </a:lvl4pPr>
            <a:lvl5pPr marL="2568219" indent="-790219" algn="ctr" defTabSz="821529">
              <a:spcBef>
                <a:spcPts val="0"/>
              </a:spcBef>
              <a:defRPr sz="6400">
                <a:solidFill>
                  <a:srgbClr val="3A3A3A"/>
                </a:solidFill>
                <a:latin typeface="Montserrat Semi Bold"/>
                <a:ea typeface="Montserrat Semi Bold"/>
                <a:cs typeface="Montserrat Semi Bold"/>
                <a:sym typeface="Montserrat Semi Bold"/>
              </a:defRPr>
            </a:lvl5pPr>
          </a:lstStyle>
          <a:p>
            <a:pPr/>
            <a:r>
              <a:t>Body Level One</a:t>
            </a:r>
          </a:p>
          <a:p>
            <a:pPr lvl="1"/>
            <a:r>
              <a:t>Body Level Two</a:t>
            </a:r>
          </a:p>
          <a:p>
            <a:pPr lvl="2"/>
            <a:r>
              <a:t>Body Level Three</a:t>
            </a:r>
          </a:p>
          <a:p>
            <a:pPr lvl="3"/>
            <a:r>
              <a:t>Body Level Four</a:t>
            </a:r>
          </a:p>
          <a:p>
            <a:pPr lvl="4"/>
            <a:r>
              <a:t>Body Level Five</a:t>
            </a:r>
          </a:p>
        </p:txBody>
      </p:sp>
      <p:sp>
        <p:nvSpPr>
          <p:cNvPr id="134" name="Shape 134"/>
          <p:cNvSpPr/>
          <p:nvPr>
            <p:ph type="body" sz="quarter" idx="13"/>
          </p:nvPr>
        </p:nvSpPr>
        <p:spPr>
          <a:xfrm>
            <a:off x="4100649" y="5062832"/>
            <a:ext cx="16182699" cy="1160865"/>
          </a:xfrm>
          <a:prstGeom prst="rect">
            <a:avLst/>
          </a:prstGeom>
        </p:spPr>
        <p:txBody>
          <a:bodyPr lIns="64291" tIns="64291" rIns="64291" bIns="64291" anchor="t"/>
          <a:lstStyle/>
          <a:p>
            <a:pPr/>
          </a:p>
        </p:txBody>
      </p:sp>
      <p:sp>
        <p:nvSpPr>
          <p:cNvPr id="135" name="Shape 135"/>
          <p:cNvSpPr/>
          <p:nvPr>
            <p:ph type="sldNum" sz="quarter" idx="2"/>
          </p:nvPr>
        </p:nvSpPr>
        <p:spPr>
          <a:xfrm>
            <a:off x="15787161" y="12536953"/>
            <a:ext cx="367241" cy="351494"/>
          </a:xfrm>
          <a:prstGeom prst="rect">
            <a:avLst/>
          </a:prstGeom>
        </p:spPr>
        <p:txBody>
          <a:bodyPr lIns="64291" tIns="64291" rIns="64291" bIns="64291" anchor="ctr"/>
          <a:lstStyle>
            <a:lvl1pPr algn="r" defTabSz="821529">
              <a:defRPr sz="1600">
                <a:solidFill>
                  <a:srgbClr val="FFFFFF"/>
                </a:solidFill>
                <a:latin typeface="+mn-lt"/>
                <a:ea typeface="+mn-ea"/>
                <a:cs typeface="+mn-cs"/>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bg>
      <p:bgPr>
        <a:solidFill>
          <a:srgbClr val="000000"/>
        </a:solidFill>
      </p:bgPr>
    </p:bg>
    <p:spTree>
      <p:nvGrpSpPr>
        <p:cNvPr id="1" name=""/>
        <p:cNvGrpSpPr/>
        <p:nvPr/>
      </p:nvGrpSpPr>
      <p:grpSpPr>
        <a:xfrm>
          <a:off x="0" y="0"/>
          <a:ext cx="0" cy="0"/>
          <a:chOff x="0" y="0"/>
          <a:chExt cx="0" cy="0"/>
        </a:xfrm>
      </p:grpSpPr>
      <p:sp>
        <p:nvSpPr>
          <p:cNvPr id="142" name="Shape 142"/>
          <p:cNvSpPr/>
          <p:nvPr>
            <p:ph type="title"/>
          </p:nvPr>
        </p:nvSpPr>
        <p:spPr>
          <a:xfrm>
            <a:off x="4833937" y="2303858"/>
            <a:ext cx="14716127" cy="4643440"/>
          </a:xfrm>
          <a:prstGeom prst="rect">
            <a:avLst/>
          </a:prstGeom>
        </p:spPr>
        <p:txBody>
          <a:bodyPr anchor="b"/>
          <a:lstStyle>
            <a:lvl1pPr>
              <a:defRPr b="1" sz="5600">
                <a:solidFill>
                  <a:srgbClr val="102027"/>
                </a:solidFill>
                <a:latin typeface="Avenir Next"/>
                <a:ea typeface="Avenir Next"/>
                <a:cs typeface="Avenir Next"/>
                <a:sym typeface="Avenir Next"/>
              </a:defRPr>
            </a:lvl1pPr>
          </a:lstStyle>
          <a:p>
            <a:pPr/>
            <a:r>
              <a:t>Title Text</a:t>
            </a:r>
          </a:p>
        </p:txBody>
      </p:sp>
      <p:sp>
        <p:nvSpPr>
          <p:cNvPr id="143" name="Shape 143"/>
          <p:cNvSpPr/>
          <p:nvPr>
            <p:ph type="body" sz="quarter" idx="1"/>
          </p:nvPr>
        </p:nvSpPr>
        <p:spPr>
          <a:xfrm>
            <a:off x="4833937" y="7072310"/>
            <a:ext cx="14716127" cy="1589487"/>
          </a:xfrm>
          <a:prstGeom prst="rect">
            <a:avLst/>
          </a:prstGeom>
        </p:spPr>
        <p:txBody>
          <a:bodyPr anchor="t"/>
          <a:lstStyle>
            <a:lvl1pPr marL="0" indent="0" algn="ctr">
              <a:spcBef>
                <a:spcPts val="0"/>
              </a:spcBef>
              <a:buSzTx/>
              <a:buNone/>
              <a:defRPr spc="140" sz="7000">
                <a:solidFill>
                  <a:srgbClr val="48C0EB"/>
                </a:solidFill>
                <a:latin typeface="Avenir Next"/>
                <a:ea typeface="Avenir Next"/>
                <a:cs typeface="Avenir Next"/>
                <a:sym typeface="Avenir Next"/>
              </a:defRPr>
            </a:lvl1pPr>
            <a:lvl2pPr marL="0" indent="0" algn="ctr">
              <a:spcBef>
                <a:spcPts val="0"/>
              </a:spcBef>
              <a:buSzTx/>
              <a:buNone/>
              <a:defRPr spc="140" sz="7000">
                <a:solidFill>
                  <a:srgbClr val="48C0EB"/>
                </a:solidFill>
                <a:latin typeface="Avenir Next"/>
                <a:ea typeface="Avenir Next"/>
                <a:cs typeface="Avenir Next"/>
                <a:sym typeface="Avenir Next"/>
              </a:defRPr>
            </a:lvl2pPr>
            <a:lvl3pPr marL="0" indent="0" algn="ctr">
              <a:spcBef>
                <a:spcPts val="0"/>
              </a:spcBef>
              <a:buSzTx/>
              <a:buNone/>
              <a:defRPr spc="140" sz="7000">
                <a:solidFill>
                  <a:srgbClr val="48C0EB"/>
                </a:solidFill>
                <a:latin typeface="Avenir Next"/>
                <a:ea typeface="Avenir Next"/>
                <a:cs typeface="Avenir Next"/>
                <a:sym typeface="Avenir Next"/>
              </a:defRPr>
            </a:lvl3pPr>
            <a:lvl4pPr marL="0" indent="0" algn="ctr">
              <a:spcBef>
                <a:spcPts val="0"/>
              </a:spcBef>
              <a:buSzTx/>
              <a:buNone/>
              <a:defRPr spc="140" sz="7000">
                <a:solidFill>
                  <a:srgbClr val="48C0EB"/>
                </a:solidFill>
                <a:latin typeface="Avenir Next"/>
                <a:ea typeface="Avenir Next"/>
                <a:cs typeface="Avenir Next"/>
                <a:sym typeface="Avenir Next"/>
              </a:defRPr>
            </a:lvl4pPr>
            <a:lvl5pPr marL="0" indent="0" algn="ctr">
              <a:spcBef>
                <a:spcPts val="0"/>
              </a:spcBef>
              <a:buSzTx/>
              <a:buNone/>
              <a:defRPr spc="140" sz="7000">
                <a:solidFill>
                  <a:srgbClr val="48C0EB"/>
                </a:solidFill>
                <a:latin typeface="Avenir Next"/>
                <a:ea typeface="Avenir Next"/>
                <a:cs typeface="Avenir Next"/>
                <a:sym typeface="Avenir Next"/>
              </a:defRPr>
            </a:lvl5pPr>
          </a:lstStyle>
          <a:p>
            <a:pPr/>
            <a:r>
              <a:t>Body Level One</a:t>
            </a:r>
          </a:p>
          <a:p>
            <a:pPr lvl="1"/>
            <a:r>
              <a:t>Body Level Two</a:t>
            </a:r>
          </a:p>
          <a:p>
            <a:pPr lvl="2"/>
            <a:r>
              <a:t>Body Level Three</a:t>
            </a:r>
          </a:p>
          <a:p>
            <a:pPr lvl="3"/>
            <a:r>
              <a:t>Body Level Four</a:t>
            </a:r>
          </a:p>
          <a:p>
            <a:pPr lvl="4"/>
            <a:r>
              <a:t>Body Level Five</a:t>
            </a:r>
          </a:p>
        </p:txBody>
      </p:sp>
      <p:sp>
        <p:nvSpPr>
          <p:cNvPr id="144" name="Shape 144"/>
          <p:cNvSpPr/>
          <p:nvPr>
            <p:ph type="sldNum" sz="quarter" idx="2"/>
          </p:nvPr>
        </p:nvSpPr>
        <p:spPr>
          <a:xfrm>
            <a:off x="11935815" y="13019484"/>
            <a:ext cx="494511" cy="511173"/>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151" name="Shape 151"/>
          <p:cNvSpPr/>
          <p:nvPr>
            <p:ph type="pic" idx="13"/>
          </p:nvPr>
        </p:nvSpPr>
        <p:spPr>
          <a:xfrm>
            <a:off x="3012277" y="-11723"/>
            <a:ext cx="18359444" cy="13727910"/>
          </a:xfrm>
          <a:prstGeom prst="rect">
            <a:avLst/>
          </a:prstGeom>
          <a:effectLst>
            <a:outerShdw sx="100000" sy="100000" kx="0" ky="0" algn="b" rotWithShape="0" blurRad="50800" dist="25400" dir="5400000">
              <a:srgbClr val="000000">
                <a:alpha val="50000"/>
              </a:srgbClr>
            </a:outerShdw>
          </a:effectLst>
        </p:spPr>
        <p:txBody>
          <a:bodyPr lIns="91439" tIns="45719" rIns="91439" bIns="45719" anchor="t">
            <a:noAutofit/>
          </a:bodyPr>
          <a:lstStyle/>
          <a:p>
            <a:pPr/>
          </a:p>
        </p:txBody>
      </p:sp>
      <p:sp>
        <p:nvSpPr>
          <p:cNvPr id="152" name="Shape 152"/>
          <p:cNvSpPr/>
          <p:nvPr>
            <p:ph type="body" idx="1"/>
          </p:nvPr>
        </p:nvSpPr>
        <p:spPr>
          <a:xfrm>
            <a:off x="3012281" y="-11909"/>
            <a:ext cx="18359441" cy="13739816"/>
          </a:xfrm>
          <a:prstGeom prst="rect">
            <a:avLst/>
          </a:prstGeom>
          <a:gradFill>
            <a:gsLst>
              <a:gs pos="0">
                <a:srgbClr val="47BFEB">
                  <a:alpha val="90000"/>
                </a:srgbClr>
              </a:gs>
              <a:gs pos="100000">
                <a:srgbClr val="0071BD">
                  <a:alpha val="90000"/>
                </a:srgbClr>
              </a:gs>
            </a:gsLst>
            <a:lin ang="5400000"/>
          </a:gradFill>
        </p:spPr>
        <p:txBody>
          <a:bodyPr/>
          <a:lstStyle>
            <a:lvl1pPr>
              <a:defRPr>
                <a:solidFill>
                  <a:srgbClr val="FFFFFF"/>
                </a:solidFill>
                <a:latin typeface="Avenir Next"/>
                <a:ea typeface="Avenir Next"/>
                <a:cs typeface="Avenir Next"/>
                <a:sym typeface="Avenir Next"/>
              </a:defRPr>
            </a:lvl1pPr>
            <a:lvl2pPr>
              <a:defRPr>
                <a:solidFill>
                  <a:srgbClr val="FFFFFF"/>
                </a:solidFill>
                <a:latin typeface="Avenir Next"/>
                <a:ea typeface="Avenir Next"/>
                <a:cs typeface="Avenir Next"/>
                <a:sym typeface="Avenir Next"/>
              </a:defRPr>
            </a:lvl2pPr>
            <a:lvl3pPr>
              <a:defRPr>
                <a:solidFill>
                  <a:srgbClr val="FFFFFF"/>
                </a:solidFill>
                <a:latin typeface="Avenir Next"/>
                <a:ea typeface="Avenir Next"/>
                <a:cs typeface="Avenir Next"/>
                <a:sym typeface="Avenir Next"/>
              </a:defRPr>
            </a:lvl3pPr>
            <a:lvl4pPr>
              <a:defRPr>
                <a:solidFill>
                  <a:srgbClr val="FFFFFF"/>
                </a:solidFill>
                <a:latin typeface="Avenir Next"/>
                <a:ea typeface="Avenir Next"/>
                <a:cs typeface="Avenir Next"/>
                <a:sym typeface="Avenir Next"/>
              </a:defRPr>
            </a:lvl4pPr>
            <a:lvl5pPr>
              <a:defRPr>
                <a:solidFill>
                  <a:srgbClr val="FFFFFF"/>
                </a:solidFill>
                <a:latin typeface="Avenir Next"/>
                <a:ea typeface="Avenir Next"/>
                <a:cs typeface="Avenir Next"/>
                <a:sym typeface="Avenir Next"/>
              </a:defRPr>
            </a:lvl5pPr>
          </a:lstStyle>
          <a:p>
            <a:pPr/>
            <a:r>
              <a:t>Body Level One</a:t>
            </a:r>
          </a:p>
          <a:p>
            <a:pPr lvl="1"/>
            <a:r>
              <a:t>Body Level Two</a:t>
            </a:r>
          </a:p>
          <a:p>
            <a:pPr lvl="2"/>
            <a:r>
              <a:t>Body Level Three</a:t>
            </a:r>
          </a:p>
          <a:p>
            <a:pPr lvl="3"/>
            <a:r>
              <a:t>Body Level Four</a:t>
            </a:r>
          </a:p>
          <a:p>
            <a:pPr lvl="4"/>
            <a:r>
              <a:t>Body Level Five</a:t>
            </a:r>
          </a:p>
        </p:txBody>
      </p:sp>
      <p:sp>
        <p:nvSpPr>
          <p:cNvPr id="153" name="Shape 153"/>
          <p:cNvSpPr/>
          <p:nvPr>
            <p:ph type="body" sz="quarter" idx="14"/>
          </p:nvPr>
        </p:nvSpPr>
        <p:spPr>
          <a:xfrm>
            <a:off x="3048000" y="7146724"/>
            <a:ext cx="18288000" cy="821537"/>
          </a:xfrm>
          <a:prstGeom prst="rect">
            <a:avLst/>
          </a:prstGeom>
        </p:spPr>
        <p:txBody>
          <a:bodyPr/>
          <a:lstStyle/>
          <a:p>
            <a:pPr marL="561798" indent="-561798" defTabSz="747592">
              <a:spcBef>
                <a:spcPts val="5300"/>
              </a:spcBef>
              <a:defRPr sz="4550"/>
            </a:pPr>
          </a:p>
        </p:txBody>
      </p:sp>
      <p:sp>
        <p:nvSpPr>
          <p:cNvPr id="154" name="Shape 154"/>
          <p:cNvSpPr/>
          <p:nvPr>
            <p:ph type="body" sz="quarter" idx="15"/>
          </p:nvPr>
        </p:nvSpPr>
        <p:spPr>
          <a:xfrm>
            <a:off x="4100655" y="4979787"/>
            <a:ext cx="16182692" cy="2178850"/>
          </a:xfrm>
          <a:prstGeom prst="rect">
            <a:avLst/>
          </a:prstGeom>
        </p:spPr>
        <p:txBody>
          <a:bodyPr/>
          <a:lstStyle/>
          <a:p>
            <a:pPr/>
          </a:p>
        </p:txBody>
      </p:sp>
      <p:sp>
        <p:nvSpPr>
          <p:cNvPr id="155" name="Shape 155"/>
          <p:cNvSpPr/>
          <p:nvPr/>
        </p:nvSpPr>
        <p:spPr>
          <a:xfrm>
            <a:off x="3829034" y="12376546"/>
            <a:ext cx="16725929" cy="1"/>
          </a:xfrm>
          <a:prstGeom prst="line">
            <a:avLst/>
          </a:prstGeom>
          <a:ln w="12700">
            <a:solidFill>
              <a:srgbClr val="FFFFFF"/>
            </a:solidFill>
            <a:miter lim="400000"/>
          </a:ln>
        </p:spPr>
        <p:txBody>
          <a:bodyPr lIns="45718" tIns="45718" rIns="45718" bIns="45718"/>
          <a:lstStyle/>
          <a:p>
            <a:pPr/>
          </a:p>
        </p:txBody>
      </p:sp>
      <p:sp>
        <p:nvSpPr>
          <p:cNvPr id="156" name="Shape 156"/>
          <p:cNvSpPr/>
          <p:nvPr/>
        </p:nvSpPr>
        <p:spPr>
          <a:xfrm>
            <a:off x="10865235" y="12813865"/>
            <a:ext cx="2653533" cy="4603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lvl1pPr>
              <a:defRPr sz="1800" u="sng">
                <a:solidFill>
                  <a:srgbClr val="0000FF"/>
                </a:solidFill>
                <a:uFill>
                  <a:solidFill>
                    <a:srgbClr val="0000FF"/>
                  </a:solidFill>
                </a:uFill>
                <a:latin typeface="Avenir Next"/>
                <a:ea typeface="Avenir Next"/>
                <a:cs typeface="Avenir Next"/>
                <a:sym typeface="Avenir Next"/>
                <a:hlinkClick r:id="rId2" invalidUrl="" action="" tgtFrame="" tooltip="" history="1" highlightClick="0" endSnd="0"/>
              </a:defRPr>
            </a:lvl1pPr>
          </a:lstStyle>
          <a:p>
            <a:pPr/>
            <a:r>
              <a:rPr>
                <a:hlinkClick r:id="rId2" invalidUrl="" action="" tgtFrame="" tooltip="" history="1" highlightClick="0" endSnd="0"/>
              </a:rPr>
              <a:t>www.bluelabs.com</a:t>
            </a:r>
          </a:p>
        </p:txBody>
      </p:sp>
      <p:sp>
        <p:nvSpPr>
          <p:cNvPr id="157" name="Shape 157"/>
          <p:cNvSpPr/>
          <p:nvPr/>
        </p:nvSpPr>
        <p:spPr>
          <a:xfrm>
            <a:off x="16413973" y="12813865"/>
            <a:ext cx="4192214" cy="4603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lvl1pPr algn="r">
              <a:lnSpc>
                <a:spcPct val="90000"/>
              </a:lnSpc>
              <a:defRPr sz="1800">
                <a:solidFill>
                  <a:srgbClr val="FFFFFF"/>
                </a:solidFill>
                <a:latin typeface="Avenir Next"/>
                <a:ea typeface="Avenir Next"/>
                <a:cs typeface="Avenir Next"/>
                <a:sym typeface="Avenir Next"/>
              </a:defRPr>
            </a:lvl1pPr>
          </a:lstStyle>
          <a:p>
            <a:pPr/>
            <a:r>
              <a:t>Confidential and Proprietary</a:t>
            </a:r>
          </a:p>
        </p:txBody>
      </p:sp>
      <p:sp>
        <p:nvSpPr>
          <p:cNvPr id="158" name="Shape 158"/>
          <p:cNvSpPr/>
          <p:nvPr/>
        </p:nvSpPr>
        <p:spPr>
          <a:xfrm>
            <a:off x="3829065" y="12813865"/>
            <a:ext cx="4935705" cy="4603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p>
            <a:pPr algn="l">
              <a:lnSpc>
                <a:spcPct val="90000"/>
              </a:lnSpc>
              <a:defRPr sz="1800">
                <a:solidFill>
                  <a:srgbClr val="FFFFFF"/>
                </a:solidFill>
                <a:latin typeface="Avenir Next Demi Bold"/>
                <a:ea typeface="Avenir Next Demi Bold"/>
                <a:cs typeface="Avenir Next Demi Bold"/>
                <a:sym typeface="Avenir Next Demi Bold"/>
              </a:defRPr>
            </a:pPr>
            <a:r>
              <a:t>BlueLabs</a:t>
            </a:r>
            <a:r>
              <a:rPr>
                <a:latin typeface="Avenir Next"/>
                <a:ea typeface="Avenir Next"/>
                <a:cs typeface="Avenir Next"/>
                <a:sym typeface="Avenir Next"/>
              </a:rPr>
              <a:t> | Data, Analytics, Technology.</a:t>
            </a:r>
          </a:p>
        </p:txBody>
      </p:sp>
      <p:pic>
        <p:nvPicPr>
          <p:cNvPr id="159" name="image2.png"/>
          <p:cNvPicPr>
            <a:picLocks noChangeAspect="1"/>
          </p:cNvPicPr>
          <p:nvPr/>
        </p:nvPicPr>
        <p:blipFill>
          <a:blip r:embed="rId3">
            <a:extLst/>
          </a:blip>
          <a:stretch>
            <a:fillRect/>
          </a:stretch>
        </p:blipFill>
        <p:spPr>
          <a:xfrm>
            <a:off x="3853207" y="728498"/>
            <a:ext cx="3009210" cy="821537"/>
          </a:xfrm>
          <a:prstGeom prst="rect">
            <a:avLst/>
          </a:prstGeom>
          <a:ln w="12700">
            <a:miter lim="400000"/>
          </a:ln>
        </p:spPr>
      </p:pic>
      <p:sp>
        <p:nvSpPr>
          <p:cNvPr id="160" name="Shape 160"/>
          <p:cNvSpPr/>
          <p:nvPr>
            <p:ph type="sldNum" sz="quarter" idx="2"/>
          </p:nvPr>
        </p:nvSpPr>
        <p:spPr>
          <a:xfrm>
            <a:off x="11943232" y="13010554"/>
            <a:ext cx="479677" cy="523873"/>
          </a:xfrm>
          <a:prstGeom prst="rect">
            <a:avLst/>
          </a:prstGeom>
        </p:spPr>
        <p:txBody>
          <a:bodyPr/>
          <a:lstStyle>
            <a:lvl1pPr>
              <a:defRPr sz="2200">
                <a:solidFill>
                  <a:srgbClr val="206B97"/>
                </a:solidFill>
                <a:latin typeface="Avenir Next"/>
                <a:ea typeface="Avenir Next"/>
                <a:cs typeface="Avenir Next"/>
                <a:sym typeface="Avenir Nex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67" name="Shape 167"/>
          <p:cNvSpPr/>
          <p:nvPr>
            <p:ph type="pic" idx="13"/>
          </p:nvPr>
        </p:nvSpPr>
        <p:spPr>
          <a:xfrm>
            <a:off x="3014389" y="-43417"/>
            <a:ext cx="18355221" cy="13802834"/>
          </a:xfrm>
          <a:prstGeom prst="rect">
            <a:avLst/>
          </a:prstGeom>
        </p:spPr>
        <p:txBody>
          <a:bodyPr lIns="91439" tIns="45719" rIns="91439" bIns="45719" anchor="t">
            <a:noAutofit/>
          </a:bodyPr>
          <a:lstStyle/>
          <a:p>
            <a:pPr/>
          </a:p>
        </p:txBody>
      </p:sp>
      <p:sp>
        <p:nvSpPr>
          <p:cNvPr id="168" name="Shape 168"/>
          <p:cNvSpPr/>
          <p:nvPr>
            <p:ph type="body" idx="1"/>
          </p:nvPr>
        </p:nvSpPr>
        <p:spPr>
          <a:xfrm>
            <a:off x="3046715" y="-11909"/>
            <a:ext cx="18290570" cy="13739816"/>
          </a:xfrm>
          <a:prstGeom prst="rect">
            <a:avLst/>
          </a:prstGeom>
          <a:solidFill>
            <a:srgbClr val="3A3A3A">
              <a:alpha val="85000"/>
            </a:srgbClr>
          </a:solidFill>
        </p:spPr>
        <p:txBody>
          <a:bodyPr/>
          <a:lstStyle>
            <a:lvl1pPr>
              <a:defRPr>
                <a:solidFill>
                  <a:srgbClr val="FFFFFF"/>
                </a:solidFill>
                <a:latin typeface="Avenir Next"/>
                <a:ea typeface="Avenir Next"/>
                <a:cs typeface="Avenir Next"/>
                <a:sym typeface="Avenir Next"/>
              </a:defRPr>
            </a:lvl1pPr>
            <a:lvl2pPr marL="1061859" indent="-617359">
              <a:defRPr>
                <a:solidFill>
                  <a:srgbClr val="FFFFFF"/>
                </a:solidFill>
                <a:latin typeface="Avenir Next"/>
                <a:ea typeface="Avenir Next"/>
                <a:cs typeface="Avenir Next"/>
                <a:sym typeface="Avenir Next"/>
              </a:defRPr>
            </a:lvl2pPr>
            <a:lvl3pPr marL="1506359" indent="-617359">
              <a:defRPr>
                <a:solidFill>
                  <a:srgbClr val="FFFFFF"/>
                </a:solidFill>
                <a:latin typeface="Avenir Next"/>
                <a:ea typeface="Avenir Next"/>
                <a:cs typeface="Avenir Next"/>
                <a:sym typeface="Avenir Next"/>
              </a:defRPr>
            </a:lvl3pPr>
            <a:lvl4pPr marL="1950859" indent="-617359">
              <a:defRPr>
                <a:solidFill>
                  <a:srgbClr val="FFFFFF"/>
                </a:solidFill>
                <a:latin typeface="Avenir Next"/>
                <a:ea typeface="Avenir Next"/>
                <a:cs typeface="Avenir Next"/>
                <a:sym typeface="Avenir Next"/>
              </a:defRPr>
            </a:lvl4pPr>
            <a:lvl5pPr marL="2395359" indent="-617359">
              <a:defRPr>
                <a:solidFill>
                  <a:srgbClr val="FFFFFF"/>
                </a:solidFill>
                <a:latin typeface="Avenir Next"/>
                <a:ea typeface="Avenir Next"/>
                <a:cs typeface="Avenir Next"/>
                <a:sym typeface="Avenir Next"/>
              </a:defRPr>
            </a:lvl5pPr>
          </a:lstStyle>
          <a:p>
            <a:pPr/>
            <a:r>
              <a:t>Body Level One</a:t>
            </a:r>
          </a:p>
          <a:p>
            <a:pPr lvl="1"/>
            <a:r>
              <a:t>Body Level Two</a:t>
            </a:r>
          </a:p>
          <a:p>
            <a:pPr lvl="2"/>
            <a:r>
              <a:t>Body Level Three</a:t>
            </a:r>
          </a:p>
          <a:p>
            <a:pPr lvl="3"/>
            <a:r>
              <a:t>Body Level Four</a:t>
            </a:r>
          </a:p>
          <a:p>
            <a:pPr lvl="4"/>
            <a:r>
              <a:t>Body Level Five</a:t>
            </a:r>
          </a:p>
        </p:txBody>
      </p:sp>
      <p:sp>
        <p:nvSpPr>
          <p:cNvPr id="169" name="Shape 169"/>
          <p:cNvSpPr/>
          <p:nvPr/>
        </p:nvSpPr>
        <p:spPr>
          <a:xfrm>
            <a:off x="3829033" y="12376546"/>
            <a:ext cx="16725931" cy="1"/>
          </a:xfrm>
          <a:prstGeom prst="line">
            <a:avLst/>
          </a:prstGeom>
          <a:ln w="25400">
            <a:solidFill>
              <a:srgbClr val="85888D"/>
            </a:solidFill>
            <a:miter lim="400000"/>
          </a:ln>
        </p:spPr>
        <p:txBody>
          <a:bodyPr lIns="45718" tIns="45718" rIns="45718" bIns="45718"/>
          <a:lstStyle/>
          <a:p>
            <a:pPr/>
          </a:p>
        </p:txBody>
      </p:sp>
      <p:sp>
        <p:nvSpPr>
          <p:cNvPr id="170" name="Shape 170"/>
          <p:cNvSpPr/>
          <p:nvPr/>
        </p:nvSpPr>
        <p:spPr>
          <a:xfrm>
            <a:off x="10865235" y="12813865"/>
            <a:ext cx="2653535" cy="4603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lvl1pPr>
              <a:defRPr sz="1800" u="sng">
                <a:solidFill>
                  <a:srgbClr val="0000FF"/>
                </a:solidFill>
                <a:uFill>
                  <a:solidFill>
                    <a:srgbClr val="0000FF"/>
                  </a:solidFill>
                </a:uFill>
                <a:latin typeface="Avenir Next"/>
                <a:ea typeface="Avenir Next"/>
                <a:cs typeface="Avenir Next"/>
                <a:sym typeface="Avenir Next"/>
                <a:hlinkClick r:id="rId2" invalidUrl="" action="" tgtFrame="" tooltip="" history="1" highlightClick="0" endSnd="0"/>
              </a:defRPr>
            </a:lvl1pPr>
          </a:lstStyle>
          <a:p>
            <a:pPr/>
            <a:r>
              <a:rPr>
                <a:hlinkClick r:id="rId2" invalidUrl="" action="" tgtFrame="" tooltip="" history="1" highlightClick="0" endSnd="0"/>
              </a:rPr>
              <a:t>www.bluelabs.com</a:t>
            </a:r>
          </a:p>
        </p:txBody>
      </p:sp>
      <p:sp>
        <p:nvSpPr>
          <p:cNvPr id="171" name="Shape 171"/>
          <p:cNvSpPr/>
          <p:nvPr/>
        </p:nvSpPr>
        <p:spPr>
          <a:xfrm>
            <a:off x="16413971" y="12813865"/>
            <a:ext cx="4192216" cy="4603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lvl1pPr algn="r">
              <a:lnSpc>
                <a:spcPct val="90000"/>
              </a:lnSpc>
              <a:defRPr sz="1800">
                <a:solidFill>
                  <a:srgbClr val="FFFFFF"/>
                </a:solidFill>
                <a:latin typeface="Avenir Next"/>
                <a:ea typeface="Avenir Next"/>
                <a:cs typeface="Avenir Next"/>
                <a:sym typeface="Avenir Next"/>
              </a:defRPr>
            </a:lvl1pPr>
          </a:lstStyle>
          <a:p>
            <a:pPr/>
            <a:r>
              <a:t>Confidential and Proprietary</a:t>
            </a:r>
          </a:p>
        </p:txBody>
      </p:sp>
      <p:sp>
        <p:nvSpPr>
          <p:cNvPr id="172" name="Shape 172"/>
          <p:cNvSpPr/>
          <p:nvPr/>
        </p:nvSpPr>
        <p:spPr>
          <a:xfrm>
            <a:off x="3829065" y="12813865"/>
            <a:ext cx="4935708" cy="4603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p>
            <a:pPr algn="l">
              <a:lnSpc>
                <a:spcPct val="90000"/>
              </a:lnSpc>
              <a:defRPr sz="1800">
                <a:solidFill>
                  <a:srgbClr val="FFFFFF"/>
                </a:solidFill>
                <a:latin typeface="Avenir Next Demi Bold"/>
                <a:ea typeface="Avenir Next Demi Bold"/>
                <a:cs typeface="Avenir Next Demi Bold"/>
                <a:sym typeface="Avenir Next Demi Bold"/>
              </a:defRPr>
            </a:pPr>
            <a:r>
              <a:t>BlueLabs</a:t>
            </a:r>
            <a:r>
              <a:rPr>
                <a:latin typeface="Avenir Next"/>
                <a:ea typeface="Avenir Next"/>
                <a:cs typeface="Avenir Next"/>
                <a:sym typeface="Avenir Next"/>
              </a:rPr>
              <a:t> | Data, Analytics, Technology.</a:t>
            </a:r>
          </a:p>
        </p:txBody>
      </p:sp>
      <p:sp>
        <p:nvSpPr>
          <p:cNvPr id="173" name="Shape 173"/>
          <p:cNvSpPr/>
          <p:nvPr>
            <p:ph type="body" sz="quarter" idx="14"/>
          </p:nvPr>
        </p:nvSpPr>
        <p:spPr>
          <a:xfrm>
            <a:off x="3856046" y="6446635"/>
            <a:ext cx="16725928" cy="1262664"/>
          </a:xfrm>
          <a:prstGeom prst="rect">
            <a:avLst/>
          </a:prstGeom>
        </p:spPr>
        <p:txBody>
          <a:bodyPr/>
          <a:lstStyle/>
          <a:p>
            <a:pPr/>
          </a:p>
        </p:txBody>
      </p:sp>
      <p:sp>
        <p:nvSpPr>
          <p:cNvPr id="174" name="Shape 174"/>
          <p:cNvSpPr/>
          <p:nvPr>
            <p:ph type="body" sz="quarter" idx="15"/>
          </p:nvPr>
        </p:nvSpPr>
        <p:spPr>
          <a:xfrm>
            <a:off x="4100650" y="5062832"/>
            <a:ext cx="16182697" cy="1160864"/>
          </a:xfrm>
          <a:prstGeom prst="rect">
            <a:avLst/>
          </a:prstGeom>
        </p:spPr>
        <p:txBody>
          <a:bodyPr/>
          <a:lstStyle/>
          <a:p>
            <a:pPr/>
          </a:p>
        </p:txBody>
      </p:sp>
      <p:sp>
        <p:nvSpPr>
          <p:cNvPr id="175" name="Shape 175"/>
          <p:cNvSpPr/>
          <p:nvPr>
            <p:ph type="sldNum" sz="quarter" idx="2"/>
          </p:nvPr>
        </p:nvSpPr>
        <p:spPr>
          <a:xfrm>
            <a:off x="20087107" y="12876609"/>
            <a:ext cx="479677" cy="523873"/>
          </a:xfrm>
          <a:prstGeom prst="rect">
            <a:avLst/>
          </a:prstGeom>
        </p:spPr>
        <p:txBody>
          <a:bodyPr/>
          <a:lstStyle>
            <a:lvl1pPr>
              <a:defRPr sz="2200">
                <a:solidFill>
                  <a:srgbClr val="206B97"/>
                </a:solidFill>
                <a:latin typeface="Avenir Next"/>
                <a:ea typeface="Avenir Next"/>
                <a:cs typeface="Avenir Next"/>
                <a:sym typeface="Avenir Nex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82" name="Shape 182"/>
          <p:cNvSpPr/>
          <p:nvPr>
            <p:ph type="pic" sz="half" idx="13"/>
          </p:nvPr>
        </p:nvSpPr>
        <p:spPr>
          <a:xfrm>
            <a:off x="12183070" y="8929"/>
            <a:ext cx="9144003" cy="13716002"/>
          </a:xfrm>
          <a:prstGeom prst="rect">
            <a:avLst/>
          </a:prstGeom>
        </p:spPr>
        <p:txBody>
          <a:bodyPr lIns="91439" tIns="45719" rIns="91439" bIns="45719" anchor="t">
            <a:noAutofit/>
          </a:bodyPr>
          <a:lstStyle/>
          <a:p>
            <a:pPr/>
          </a:p>
        </p:txBody>
      </p:sp>
      <p:sp>
        <p:nvSpPr>
          <p:cNvPr id="183" name="Shape 183"/>
          <p:cNvSpPr/>
          <p:nvPr>
            <p:ph type="title"/>
          </p:nvPr>
        </p:nvSpPr>
        <p:spPr>
          <a:xfrm>
            <a:off x="3815953" y="6054328"/>
            <a:ext cx="7608094" cy="4196956"/>
          </a:xfrm>
          <a:prstGeom prst="rect">
            <a:avLst/>
          </a:prstGeom>
        </p:spPr>
        <p:txBody>
          <a:bodyPr anchor="t"/>
          <a:lstStyle>
            <a:lvl1pPr algn="l">
              <a:defRPr cap="all" spc="992" sz="6200">
                <a:solidFill>
                  <a:srgbClr val="FFFFFF"/>
                </a:solidFill>
                <a:latin typeface="Avenir Light"/>
                <a:ea typeface="Avenir Light"/>
                <a:cs typeface="Avenir Light"/>
                <a:sym typeface="Avenir Light"/>
              </a:defRPr>
            </a:lvl1pPr>
          </a:lstStyle>
          <a:p>
            <a:pPr/>
            <a:r>
              <a:t>Title Text</a:t>
            </a:r>
          </a:p>
        </p:txBody>
      </p:sp>
      <p:sp>
        <p:nvSpPr>
          <p:cNvPr id="184" name="Shape 184"/>
          <p:cNvSpPr/>
          <p:nvPr>
            <p:ph type="body" sz="quarter" idx="1"/>
          </p:nvPr>
        </p:nvSpPr>
        <p:spPr>
          <a:xfrm>
            <a:off x="3815953" y="4822030"/>
            <a:ext cx="7608094" cy="1250159"/>
          </a:xfrm>
          <a:prstGeom prst="rect">
            <a:avLst/>
          </a:prstGeom>
        </p:spPr>
        <p:txBody>
          <a:bodyPr/>
          <a:lstStyle>
            <a:lvl1pPr marL="0" indent="0">
              <a:spcBef>
                <a:spcPts val="0"/>
              </a:spcBef>
              <a:buSzTx/>
              <a:buNone/>
              <a:defRPr cap="all" spc="512" sz="3200">
                <a:solidFill>
                  <a:srgbClr val="55D7FF"/>
                </a:solidFill>
                <a:latin typeface="Avenir Book"/>
                <a:ea typeface="Avenir Book"/>
                <a:cs typeface="Avenir Book"/>
                <a:sym typeface="Avenir Book"/>
              </a:defRPr>
            </a:lvl1pPr>
            <a:lvl2pPr marL="0" indent="0">
              <a:spcBef>
                <a:spcPts val="0"/>
              </a:spcBef>
              <a:buSzTx/>
              <a:buNone/>
              <a:defRPr cap="all" spc="512" sz="3200">
                <a:solidFill>
                  <a:srgbClr val="55D7FF"/>
                </a:solidFill>
                <a:latin typeface="Avenir Book"/>
                <a:ea typeface="Avenir Book"/>
                <a:cs typeface="Avenir Book"/>
                <a:sym typeface="Avenir Book"/>
              </a:defRPr>
            </a:lvl2pPr>
            <a:lvl3pPr marL="0" indent="0">
              <a:spcBef>
                <a:spcPts val="0"/>
              </a:spcBef>
              <a:buSzTx/>
              <a:buNone/>
              <a:defRPr cap="all" spc="512" sz="3200">
                <a:solidFill>
                  <a:srgbClr val="55D7FF"/>
                </a:solidFill>
                <a:latin typeface="Avenir Book"/>
                <a:ea typeface="Avenir Book"/>
                <a:cs typeface="Avenir Book"/>
                <a:sym typeface="Avenir Book"/>
              </a:defRPr>
            </a:lvl3pPr>
            <a:lvl4pPr marL="0" indent="0">
              <a:spcBef>
                <a:spcPts val="0"/>
              </a:spcBef>
              <a:buSzTx/>
              <a:buNone/>
              <a:defRPr cap="all" spc="512" sz="3200">
                <a:solidFill>
                  <a:srgbClr val="55D7FF"/>
                </a:solidFill>
                <a:latin typeface="Avenir Book"/>
                <a:ea typeface="Avenir Book"/>
                <a:cs typeface="Avenir Book"/>
                <a:sym typeface="Avenir Book"/>
              </a:defRPr>
            </a:lvl4pPr>
            <a:lvl5pPr marL="0" indent="0">
              <a:spcBef>
                <a:spcPts val="0"/>
              </a:spcBef>
              <a:buSzTx/>
              <a:buNone/>
              <a:defRPr cap="all" spc="512" sz="3200">
                <a:solidFill>
                  <a:srgbClr val="55D7FF"/>
                </a:solidFill>
                <a:latin typeface="Avenir Book"/>
                <a:ea typeface="Avenir Book"/>
                <a:cs typeface="Avenir Book"/>
                <a:sym typeface="Avenir Book"/>
              </a:defRPr>
            </a:lvl5pPr>
          </a:lstStyle>
          <a:p>
            <a:pPr/>
            <a:r>
              <a:t>Body Level One</a:t>
            </a:r>
          </a:p>
          <a:p>
            <a:pPr lvl="1"/>
            <a:r>
              <a:t>Body Level Two</a:t>
            </a:r>
          </a:p>
          <a:p>
            <a:pPr lvl="2"/>
            <a:r>
              <a:t>Body Level Three</a:t>
            </a:r>
          </a:p>
          <a:p>
            <a:pPr lvl="3"/>
            <a:r>
              <a:t>Body Level Four</a:t>
            </a:r>
          </a:p>
          <a:p>
            <a:pPr lvl="4"/>
            <a:r>
              <a:t>Body Level Five</a:t>
            </a:r>
          </a:p>
        </p:txBody>
      </p:sp>
      <p:sp>
        <p:nvSpPr>
          <p:cNvPr id="185" name="Shape 185"/>
          <p:cNvSpPr/>
          <p:nvPr>
            <p:ph type="sldNum" sz="quarter" idx="2"/>
          </p:nvPr>
        </p:nvSpPr>
        <p:spPr>
          <a:xfrm>
            <a:off x="11935354" y="13019484"/>
            <a:ext cx="472565" cy="561973"/>
          </a:xfrm>
          <a:prstGeom prst="rect">
            <a:avLst/>
          </a:prstGeom>
        </p:spPr>
        <p:txBody>
          <a:bodyPr/>
          <a:lstStyle>
            <a:lvl1pPr>
              <a:defRPr>
                <a:solidFill>
                  <a:srgbClr val="FFFFFF"/>
                </a:solidFill>
                <a:latin typeface="Avenir Light"/>
                <a:ea typeface="Avenir Light"/>
                <a:cs typeface="Avenir Light"/>
                <a:sym typeface="Avenir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sz="half" idx="13"/>
          </p:nvPr>
        </p:nvSpPr>
        <p:spPr>
          <a:xfrm>
            <a:off x="5307210" y="892967"/>
            <a:ext cx="13751721" cy="8322472"/>
          </a:xfrm>
          <a:prstGeom prst="rect">
            <a:avLst/>
          </a:prstGeom>
        </p:spPr>
        <p:txBody>
          <a:bodyPr lIns="91439" tIns="45719" rIns="91439" bIns="45719" anchor="t">
            <a:noAutofit/>
          </a:bodyPr>
          <a:lstStyle/>
          <a:p>
            <a:pPr/>
          </a:p>
        </p:txBody>
      </p:sp>
      <p:sp>
        <p:nvSpPr>
          <p:cNvPr id="21" name="Shape 21"/>
          <p:cNvSpPr/>
          <p:nvPr>
            <p:ph type="title"/>
          </p:nvPr>
        </p:nvSpPr>
        <p:spPr>
          <a:xfrm>
            <a:off x="4833937" y="9447609"/>
            <a:ext cx="14716127" cy="2000253"/>
          </a:xfrm>
          <a:prstGeom prst="rect">
            <a:avLst/>
          </a:prstGeom>
        </p:spPr>
        <p:txBody>
          <a:bodyPr anchor="b"/>
          <a:lstStyle/>
          <a:p>
            <a:pPr/>
            <a:r>
              <a:t>Title Text</a:t>
            </a:r>
          </a:p>
        </p:txBody>
      </p:sp>
      <p:sp>
        <p:nvSpPr>
          <p:cNvPr id="22" name="Shape 22"/>
          <p:cNvSpPr/>
          <p:nvPr>
            <p:ph type="body" sz="quarter" idx="1"/>
          </p:nvPr>
        </p:nvSpPr>
        <p:spPr>
          <a:xfrm>
            <a:off x="4833937" y="11519296"/>
            <a:ext cx="14716127" cy="1589488"/>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xfrm>
            <a:off x="11935815" y="13001625"/>
            <a:ext cx="494511" cy="51117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type="tx" showMasterSp="1" showMasterPhAnim="1">
  <p:cSld name="Quote Photo">
    <p:spTree>
      <p:nvGrpSpPr>
        <p:cNvPr id="1" name=""/>
        <p:cNvGrpSpPr/>
        <p:nvPr/>
      </p:nvGrpSpPr>
      <p:grpSpPr>
        <a:xfrm>
          <a:off x="0" y="0"/>
          <a:ext cx="0" cy="0"/>
          <a:chOff x="0" y="0"/>
          <a:chExt cx="0" cy="0"/>
        </a:xfrm>
      </p:grpSpPr>
      <p:sp>
        <p:nvSpPr>
          <p:cNvPr id="192" name="Shape 192"/>
          <p:cNvSpPr/>
          <p:nvPr>
            <p:ph type="body" sz="quarter" idx="1"/>
          </p:nvPr>
        </p:nvSpPr>
        <p:spPr>
          <a:xfrm>
            <a:off x="4833937" y="4161232"/>
            <a:ext cx="14716127" cy="736604"/>
          </a:xfrm>
          <a:prstGeom prst="rect">
            <a:avLst/>
          </a:prstGeom>
        </p:spPr>
        <p:txBody>
          <a:bodyPr anchor="t"/>
          <a:lstStyle>
            <a:lvl1pPr marL="0" indent="0" algn="ctr">
              <a:spcBef>
                <a:spcPts val="0"/>
              </a:spcBef>
              <a:buSzTx/>
              <a:buNone/>
              <a:defRPr cap="all" spc="512" sz="3200">
                <a:solidFill>
                  <a:srgbClr val="55D7FF"/>
                </a:solidFill>
                <a:latin typeface="Avenir Light"/>
                <a:ea typeface="Avenir Light"/>
                <a:cs typeface="Avenir Light"/>
                <a:sym typeface="Avenir Light"/>
              </a:defRPr>
            </a:lvl1pPr>
            <a:lvl2pPr marL="839609" indent="-395111" algn="ctr">
              <a:spcBef>
                <a:spcPts val="0"/>
              </a:spcBef>
              <a:defRPr cap="all" spc="512" sz="3200">
                <a:solidFill>
                  <a:srgbClr val="55D7FF"/>
                </a:solidFill>
                <a:latin typeface="Avenir Light"/>
                <a:ea typeface="Avenir Light"/>
                <a:cs typeface="Avenir Light"/>
                <a:sym typeface="Avenir Light"/>
              </a:defRPr>
            </a:lvl2pPr>
            <a:lvl3pPr marL="1284110" indent="-395110" algn="ctr">
              <a:spcBef>
                <a:spcPts val="0"/>
              </a:spcBef>
              <a:defRPr cap="all" spc="512" sz="3200">
                <a:solidFill>
                  <a:srgbClr val="55D7FF"/>
                </a:solidFill>
                <a:latin typeface="Avenir Light"/>
                <a:ea typeface="Avenir Light"/>
                <a:cs typeface="Avenir Light"/>
                <a:sym typeface="Avenir Light"/>
              </a:defRPr>
            </a:lvl3pPr>
            <a:lvl4pPr marL="1728610" indent="-395110" algn="ctr">
              <a:spcBef>
                <a:spcPts val="0"/>
              </a:spcBef>
              <a:defRPr cap="all" spc="512" sz="3200">
                <a:solidFill>
                  <a:srgbClr val="55D7FF"/>
                </a:solidFill>
                <a:latin typeface="Avenir Light"/>
                <a:ea typeface="Avenir Light"/>
                <a:cs typeface="Avenir Light"/>
                <a:sym typeface="Avenir Light"/>
              </a:defRPr>
            </a:lvl4pPr>
            <a:lvl5pPr marL="2173110" indent="-395110" algn="ctr">
              <a:spcBef>
                <a:spcPts val="0"/>
              </a:spcBef>
              <a:defRPr cap="all" spc="512" sz="3200">
                <a:solidFill>
                  <a:srgbClr val="55D7FF"/>
                </a:solidFill>
                <a:latin typeface="Avenir Light"/>
                <a:ea typeface="Avenir Light"/>
                <a:cs typeface="Avenir Light"/>
                <a:sym typeface="Avenir Light"/>
              </a:defRPr>
            </a:lvl5pPr>
          </a:lstStyle>
          <a:p>
            <a:pPr/>
            <a:r>
              <a:t>Body Level One</a:t>
            </a:r>
          </a:p>
          <a:p>
            <a:pPr lvl="1"/>
            <a:r>
              <a:t>Body Level Two</a:t>
            </a:r>
          </a:p>
          <a:p>
            <a:pPr lvl="2"/>
            <a:r>
              <a:t>Body Level Three</a:t>
            </a:r>
          </a:p>
          <a:p>
            <a:pPr lvl="3"/>
            <a:r>
              <a:t>Body Level Four</a:t>
            </a:r>
          </a:p>
          <a:p>
            <a:pPr lvl="4"/>
            <a:r>
              <a:t>Body Level Five</a:t>
            </a:r>
          </a:p>
        </p:txBody>
      </p:sp>
      <p:sp>
        <p:nvSpPr>
          <p:cNvPr id="193" name="Shape 193"/>
          <p:cNvSpPr/>
          <p:nvPr>
            <p:ph type="body" sz="quarter" idx="13"/>
          </p:nvPr>
        </p:nvSpPr>
        <p:spPr>
          <a:xfrm>
            <a:off x="4833937" y="1893092"/>
            <a:ext cx="14716128" cy="1017987"/>
          </a:xfrm>
          <a:prstGeom prst="rect">
            <a:avLst/>
          </a:prstGeom>
        </p:spPr>
        <p:txBody>
          <a:bodyPr/>
          <a:lstStyle/>
          <a:p>
            <a:pPr/>
          </a:p>
        </p:txBody>
      </p:sp>
      <p:sp>
        <p:nvSpPr>
          <p:cNvPr id="194" name="Shape 194"/>
          <p:cNvSpPr/>
          <p:nvPr>
            <p:ph type="pic" idx="14"/>
          </p:nvPr>
        </p:nvSpPr>
        <p:spPr>
          <a:xfrm>
            <a:off x="3021208" y="5080992"/>
            <a:ext cx="18288005" cy="8626080"/>
          </a:xfrm>
          <a:prstGeom prst="rect">
            <a:avLst/>
          </a:prstGeom>
        </p:spPr>
        <p:txBody>
          <a:bodyPr lIns="91439" tIns="45719" rIns="91439" bIns="45719" anchor="t">
            <a:noAutofit/>
          </a:bodyPr>
          <a:lstStyle/>
          <a:p>
            <a:pPr/>
          </a:p>
        </p:txBody>
      </p:sp>
      <p:sp>
        <p:nvSpPr>
          <p:cNvPr id="195" name="Shape 195"/>
          <p:cNvSpPr/>
          <p:nvPr>
            <p:ph type="sldNum" sz="quarter" idx="2"/>
          </p:nvPr>
        </p:nvSpPr>
        <p:spPr>
          <a:xfrm>
            <a:off x="11935354" y="13019484"/>
            <a:ext cx="472565" cy="561973"/>
          </a:xfrm>
          <a:prstGeom prst="rect">
            <a:avLst/>
          </a:prstGeom>
        </p:spPr>
        <p:txBody>
          <a:bodyPr/>
          <a:lstStyle>
            <a:lvl1pPr>
              <a:defRPr>
                <a:solidFill>
                  <a:srgbClr val="FFFFFF"/>
                </a:solidFill>
                <a:latin typeface="Avenir Light"/>
                <a:ea typeface="Avenir Light"/>
                <a:cs typeface="Avenir Light"/>
                <a:sym typeface="Avenir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202" name="Shape 202"/>
          <p:cNvSpPr/>
          <p:nvPr>
            <p:ph type="pic" sz="half" idx="13"/>
          </p:nvPr>
        </p:nvSpPr>
        <p:spPr>
          <a:xfrm>
            <a:off x="12183070" y="8929"/>
            <a:ext cx="9144001" cy="13716001"/>
          </a:xfrm>
          <a:prstGeom prst="rect">
            <a:avLst/>
          </a:prstGeom>
        </p:spPr>
        <p:txBody>
          <a:bodyPr lIns="91439" tIns="45719" rIns="91439" bIns="45719" anchor="t">
            <a:noAutofit/>
          </a:bodyPr>
          <a:lstStyle/>
          <a:p>
            <a:pPr/>
          </a:p>
        </p:txBody>
      </p:sp>
      <p:sp>
        <p:nvSpPr>
          <p:cNvPr id="203" name="Shape 203"/>
          <p:cNvSpPr/>
          <p:nvPr>
            <p:ph type="title"/>
          </p:nvPr>
        </p:nvSpPr>
        <p:spPr>
          <a:xfrm>
            <a:off x="3815953" y="6054328"/>
            <a:ext cx="7608094" cy="4196954"/>
          </a:xfrm>
          <a:prstGeom prst="rect">
            <a:avLst/>
          </a:prstGeom>
        </p:spPr>
        <p:txBody>
          <a:bodyPr anchor="t"/>
          <a:lstStyle>
            <a:lvl1pPr algn="l" defTabSz="821531">
              <a:defRPr cap="all" spc="992" sz="6200">
                <a:solidFill>
                  <a:srgbClr val="FFFFFF"/>
                </a:solidFill>
                <a:latin typeface="Avenir Light"/>
                <a:ea typeface="Avenir Light"/>
                <a:cs typeface="Avenir Light"/>
                <a:sym typeface="Avenir Light"/>
              </a:defRPr>
            </a:lvl1pPr>
          </a:lstStyle>
          <a:p>
            <a:pPr/>
            <a:r>
              <a:t>Title Text</a:t>
            </a:r>
          </a:p>
        </p:txBody>
      </p:sp>
      <p:sp>
        <p:nvSpPr>
          <p:cNvPr id="204" name="Shape 204"/>
          <p:cNvSpPr/>
          <p:nvPr>
            <p:ph type="body" sz="quarter" idx="1"/>
          </p:nvPr>
        </p:nvSpPr>
        <p:spPr>
          <a:xfrm>
            <a:off x="3815953" y="4822031"/>
            <a:ext cx="7608094" cy="1250157"/>
          </a:xfrm>
          <a:prstGeom prst="rect">
            <a:avLst/>
          </a:prstGeom>
        </p:spPr>
        <p:txBody>
          <a:bodyPr/>
          <a:lstStyle>
            <a:lvl1pPr marL="0" indent="0" defTabSz="821531">
              <a:spcBef>
                <a:spcPts val="0"/>
              </a:spcBef>
              <a:buSzTx/>
              <a:buNone/>
              <a:defRPr cap="all" spc="512" sz="3200">
                <a:solidFill>
                  <a:srgbClr val="55D7FF"/>
                </a:solidFill>
                <a:latin typeface="Avenir Book"/>
                <a:ea typeface="Avenir Book"/>
                <a:cs typeface="Avenir Book"/>
                <a:sym typeface="Avenir Book"/>
              </a:defRPr>
            </a:lvl1pPr>
            <a:lvl2pPr marL="0" indent="228600" defTabSz="821531">
              <a:spcBef>
                <a:spcPts val="0"/>
              </a:spcBef>
              <a:buSzTx/>
              <a:buNone/>
              <a:defRPr cap="all" spc="512" sz="3200">
                <a:solidFill>
                  <a:srgbClr val="55D7FF"/>
                </a:solidFill>
                <a:latin typeface="Avenir Book"/>
                <a:ea typeface="Avenir Book"/>
                <a:cs typeface="Avenir Book"/>
                <a:sym typeface="Avenir Book"/>
              </a:defRPr>
            </a:lvl2pPr>
            <a:lvl3pPr marL="0" indent="457200" defTabSz="821531">
              <a:spcBef>
                <a:spcPts val="0"/>
              </a:spcBef>
              <a:buSzTx/>
              <a:buNone/>
              <a:defRPr cap="all" spc="512" sz="3200">
                <a:solidFill>
                  <a:srgbClr val="55D7FF"/>
                </a:solidFill>
                <a:latin typeface="Avenir Book"/>
                <a:ea typeface="Avenir Book"/>
                <a:cs typeface="Avenir Book"/>
                <a:sym typeface="Avenir Book"/>
              </a:defRPr>
            </a:lvl3pPr>
            <a:lvl4pPr marL="0" indent="685800" defTabSz="821531">
              <a:spcBef>
                <a:spcPts val="0"/>
              </a:spcBef>
              <a:buSzTx/>
              <a:buNone/>
              <a:defRPr cap="all" spc="512" sz="3200">
                <a:solidFill>
                  <a:srgbClr val="55D7FF"/>
                </a:solidFill>
                <a:latin typeface="Avenir Book"/>
                <a:ea typeface="Avenir Book"/>
                <a:cs typeface="Avenir Book"/>
                <a:sym typeface="Avenir Book"/>
              </a:defRPr>
            </a:lvl4pPr>
            <a:lvl5pPr marL="0" indent="914400" defTabSz="821531">
              <a:spcBef>
                <a:spcPts val="0"/>
              </a:spcBef>
              <a:buSzTx/>
              <a:buNone/>
              <a:defRPr cap="all" spc="512" sz="3200">
                <a:solidFill>
                  <a:srgbClr val="55D7FF"/>
                </a:solidFill>
                <a:latin typeface="Avenir Book"/>
                <a:ea typeface="Avenir Book"/>
                <a:cs typeface="Avenir Book"/>
                <a:sym typeface="Avenir Book"/>
              </a:defRPr>
            </a:lvl5pPr>
          </a:lstStyle>
          <a:p>
            <a:pPr/>
            <a:r>
              <a:t>Body Level One</a:t>
            </a:r>
          </a:p>
          <a:p>
            <a:pPr lvl="1"/>
            <a:r>
              <a:t>Body Level Two</a:t>
            </a:r>
          </a:p>
          <a:p>
            <a:pPr lvl="2"/>
            <a:r>
              <a:t>Body Level Three</a:t>
            </a:r>
          </a:p>
          <a:p>
            <a:pPr lvl="3"/>
            <a:r>
              <a:t>Body Level Four</a:t>
            </a:r>
          </a:p>
          <a:p>
            <a:pPr lvl="4"/>
            <a:r>
              <a:t>Body Level Five</a:t>
            </a:r>
          </a:p>
        </p:txBody>
      </p:sp>
      <p:sp>
        <p:nvSpPr>
          <p:cNvPr id="205" name="Shape 205"/>
          <p:cNvSpPr/>
          <p:nvPr>
            <p:ph type="sldNum" sz="quarter" idx="2"/>
          </p:nvPr>
        </p:nvSpPr>
        <p:spPr>
          <a:xfrm>
            <a:off x="11935354" y="13019484"/>
            <a:ext cx="472565" cy="561973"/>
          </a:xfrm>
          <a:prstGeom prst="rect">
            <a:avLst/>
          </a:prstGeom>
        </p:spPr>
        <p:txBody>
          <a:bodyPr/>
          <a:lstStyle>
            <a:lvl1pPr defTabSz="821531">
              <a:defRPr>
                <a:solidFill>
                  <a:srgbClr val="FFFFFF"/>
                </a:solidFill>
                <a:latin typeface="Avenir Light"/>
                <a:ea typeface="Avenir Light"/>
                <a:cs typeface="Avenir Light"/>
                <a:sym typeface="Avenir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212" name="Shape 212"/>
          <p:cNvSpPr/>
          <p:nvPr>
            <p:ph type="body" sz="quarter" idx="1"/>
          </p:nvPr>
        </p:nvSpPr>
        <p:spPr>
          <a:xfrm>
            <a:off x="3856046" y="6446635"/>
            <a:ext cx="16725928" cy="1262663"/>
          </a:xfrm>
          <a:prstGeom prst="rect">
            <a:avLst/>
          </a:prstGeom>
        </p:spPr>
        <p:txBody>
          <a:bodyPr lIns="64292" tIns="64292" rIns="64292" bIns="64292" anchor="t"/>
          <a:lstStyle>
            <a:lvl1pPr marL="0" indent="0" algn="ctr" defTabSz="821530">
              <a:spcBef>
                <a:spcPts val="0"/>
              </a:spcBef>
              <a:buSzTx/>
              <a:buNone/>
              <a:defRPr sz="6400">
                <a:solidFill>
                  <a:srgbClr val="3A3A3A"/>
                </a:solidFill>
                <a:latin typeface="Montserrat Semi Bold"/>
                <a:ea typeface="Montserrat Semi Bold"/>
                <a:cs typeface="Montserrat Semi Bold"/>
                <a:sym typeface="Montserrat Semi Bold"/>
              </a:defRPr>
            </a:lvl1pPr>
            <a:lvl2pPr marL="1234720" indent="-790221" algn="ctr" defTabSz="821530">
              <a:spcBef>
                <a:spcPts val="0"/>
              </a:spcBef>
              <a:defRPr sz="6400">
                <a:solidFill>
                  <a:srgbClr val="3A3A3A"/>
                </a:solidFill>
                <a:latin typeface="Montserrat Semi Bold"/>
                <a:ea typeface="Montserrat Semi Bold"/>
                <a:cs typeface="Montserrat Semi Bold"/>
                <a:sym typeface="Montserrat Semi Bold"/>
              </a:defRPr>
            </a:lvl2pPr>
            <a:lvl3pPr marL="0" indent="0" algn="ctr" defTabSz="821530">
              <a:spcBef>
                <a:spcPts val="0"/>
              </a:spcBef>
              <a:buSzTx/>
              <a:buNone/>
              <a:defRPr sz="6400">
                <a:solidFill>
                  <a:srgbClr val="3A3A3A"/>
                </a:solidFill>
                <a:latin typeface="Montserrat Semi Bold"/>
                <a:ea typeface="Montserrat Semi Bold"/>
                <a:cs typeface="Montserrat Semi Bold"/>
                <a:sym typeface="Montserrat Semi Bold"/>
              </a:defRPr>
            </a:lvl3pPr>
            <a:lvl4pPr marL="2123719" indent="-790220" algn="ctr" defTabSz="821530">
              <a:spcBef>
                <a:spcPts val="0"/>
              </a:spcBef>
              <a:defRPr sz="6400">
                <a:solidFill>
                  <a:srgbClr val="3A3A3A"/>
                </a:solidFill>
                <a:latin typeface="Montserrat Semi Bold"/>
                <a:ea typeface="Montserrat Semi Bold"/>
                <a:cs typeface="Montserrat Semi Bold"/>
                <a:sym typeface="Montserrat Semi Bold"/>
              </a:defRPr>
            </a:lvl4pPr>
            <a:lvl5pPr marL="2568219" indent="-790219" algn="ctr" defTabSz="821530">
              <a:spcBef>
                <a:spcPts val="0"/>
              </a:spcBef>
              <a:defRPr sz="6400">
                <a:solidFill>
                  <a:srgbClr val="3A3A3A"/>
                </a:solidFill>
                <a:latin typeface="Montserrat Semi Bold"/>
                <a:ea typeface="Montserrat Semi Bold"/>
                <a:cs typeface="Montserrat Semi Bold"/>
                <a:sym typeface="Montserrat Semi Bold"/>
              </a:defRPr>
            </a:lvl5pPr>
          </a:lstStyle>
          <a:p>
            <a:pPr/>
            <a:r>
              <a:t>Body Level One</a:t>
            </a:r>
          </a:p>
          <a:p>
            <a:pPr lvl="1"/>
            <a:r>
              <a:t>Body Level Two</a:t>
            </a:r>
          </a:p>
          <a:p>
            <a:pPr lvl="2"/>
            <a:r>
              <a:t>Body Level Three</a:t>
            </a:r>
          </a:p>
          <a:p>
            <a:pPr lvl="3"/>
            <a:r>
              <a:t>Body Level Four</a:t>
            </a:r>
          </a:p>
          <a:p>
            <a:pPr lvl="4"/>
            <a:r>
              <a:t>Body Level Five</a:t>
            </a:r>
          </a:p>
        </p:txBody>
      </p:sp>
      <p:sp>
        <p:nvSpPr>
          <p:cNvPr id="213" name="Shape 213"/>
          <p:cNvSpPr/>
          <p:nvPr>
            <p:ph type="body" sz="quarter" idx="13"/>
          </p:nvPr>
        </p:nvSpPr>
        <p:spPr>
          <a:xfrm>
            <a:off x="4100651" y="5062833"/>
            <a:ext cx="16182696" cy="1160863"/>
          </a:xfrm>
          <a:prstGeom prst="rect">
            <a:avLst/>
          </a:prstGeom>
        </p:spPr>
        <p:txBody>
          <a:bodyPr lIns="64292" tIns="64292" rIns="64292" bIns="64292" anchor="t"/>
          <a:lstStyle/>
          <a:p>
            <a:pPr marL="0" indent="0" algn="ctr" defTabSz="821530">
              <a:spcBef>
                <a:spcPts val="0"/>
              </a:spcBef>
              <a:buSzTx/>
              <a:buNone/>
              <a:defRPr sz="6400">
                <a:solidFill>
                  <a:srgbClr val="3A3A3A"/>
                </a:solidFill>
                <a:latin typeface="Montserrat Semi Bold"/>
                <a:ea typeface="Montserrat Semi Bold"/>
                <a:cs typeface="Montserrat Semi Bold"/>
                <a:sym typeface="Montserrat Semi Bold"/>
              </a:defRPr>
            </a:pPr>
          </a:p>
        </p:txBody>
      </p:sp>
      <p:sp>
        <p:nvSpPr>
          <p:cNvPr id="214" name="Shape 214"/>
          <p:cNvSpPr/>
          <p:nvPr>
            <p:ph type="sldNum" sz="quarter" idx="2"/>
          </p:nvPr>
        </p:nvSpPr>
        <p:spPr>
          <a:xfrm>
            <a:off x="15787155" y="12536951"/>
            <a:ext cx="367246" cy="351498"/>
          </a:xfrm>
          <a:prstGeom prst="rect">
            <a:avLst/>
          </a:prstGeom>
        </p:spPr>
        <p:txBody>
          <a:bodyPr lIns="64292" tIns="64292" rIns="64292" bIns="64292" anchor="ctr"/>
          <a:lstStyle>
            <a:lvl1pPr algn="r" defTabSz="821530">
              <a:defRPr sz="1600">
                <a:solidFill>
                  <a:srgbClr val="FFFFFF"/>
                </a:solidFill>
                <a:latin typeface="+mn-lt"/>
                <a:ea typeface="+mn-ea"/>
                <a:cs typeface="+mn-cs"/>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bg>
      <p:bgPr>
        <a:gradFill flip="none" rotWithShape="1">
          <a:gsLst>
            <a:gs pos="0">
              <a:srgbClr val="2776A7"/>
            </a:gs>
            <a:gs pos="100000">
              <a:schemeClr val="accent1"/>
            </a:gs>
          </a:gsLst>
          <a:lin ang="5400000" scaled="0"/>
        </a:gradFill>
      </p:bgPr>
    </p:bg>
    <p:spTree>
      <p:nvGrpSpPr>
        <p:cNvPr id="1" name=""/>
        <p:cNvGrpSpPr/>
        <p:nvPr/>
      </p:nvGrpSpPr>
      <p:grpSpPr>
        <a:xfrm>
          <a:off x="0" y="0"/>
          <a:ext cx="0" cy="0"/>
          <a:chOff x="0" y="0"/>
          <a:chExt cx="0" cy="0"/>
        </a:xfrm>
      </p:grpSpPr>
      <p:sp>
        <p:nvSpPr>
          <p:cNvPr id="221" name="Shape 221"/>
          <p:cNvSpPr/>
          <p:nvPr>
            <p:ph type="sldNum" sz="quarter" idx="2"/>
          </p:nvPr>
        </p:nvSpPr>
        <p:spPr>
          <a:xfrm>
            <a:off x="15787155" y="12530704"/>
            <a:ext cx="367246" cy="363992"/>
          </a:xfrm>
          <a:prstGeom prst="rect">
            <a:avLst/>
          </a:prstGeom>
        </p:spPr>
        <p:txBody>
          <a:bodyPr lIns="64292" tIns="64292" rIns="64292" bIns="64292" anchor="ctr"/>
          <a:lstStyle>
            <a:lvl1pPr algn="r" defTabSz="821530">
              <a:defRPr b="1" sz="1600">
                <a:solidFill>
                  <a:srgbClr val="FFFFFF"/>
                </a:solidFill>
                <a:latin typeface="+mn-lt"/>
                <a:ea typeface="+mn-ea"/>
                <a:cs typeface="+mn-cs"/>
                <a:sym typeface="Helvetica Neu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Shape 30"/>
          <p:cNvSpPr/>
          <p:nvPr>
            <p:ph type="title"/>
          </p:nvPr>
        </p:nvSpPr>
        <p:spPr>
          <a:xfrm>
            <a:off x="4833937" y="4536280"/>
            <a:ext cx="14716127" cy="4643440"/>
          </a:xfrm>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sz="half" idx="13"/>
          </p:nvPr>
        </p:nvSpPr>
        <p:spPr>
          <a:xfrm>
            <a:off x="12495609" y="892967"/>
            <a:ext cx="7500940" cy="11572878"/>
          </a:xfrm>
          <a:prstGeom prst="rect">
            <a:avLst/>
          </a:prstGeom>
        </p:spPr>
        <p:txBody>
          <a:bodyPr lIns="91439" tIns="45719" rIns="91439" bIns="45719" anchor="t">
            <a:noAutofit/>
          </a:bodyPr>
          <a:lstStyle/>
          <a:p>
            <a:pPr/>
          </a:p>
        </p:txBody>
      </p:sp>
      <p:sp>
        <p:nvSpPr>
          <p:cNvPr id="39" name="Shape 39"/>
          <p:cNvSpPr/>
          <p:nvPr>
            <p:ph type="title"/>
          </p:nvPr>
        </p:nvSpPr>
        <p:spPr>
          <a:xfrm>
            <a:off x="4387453" y="892967"/>
            <a:ext cx="7500940" cy="5607847"/>
          </a:xfrm>
          <a:prstGeom prst="rect">
            <a:avLst/>
          </a:prstGeom>
        </p:spPr>
        <p:txBody>
          <a:bodyPr anchor="b"/>
          <a:lstStyle>
            <a:lvl1pPr>
              <a:defRPr sz="8400"/>
            </a:lvl1pPr>
          </a:lstStyle>
          <a:p>
            <a:pPr/>
            <a:r>
              <a:t>Title Text</a:t>
            </a:r>
          </a:p>
        </p:txBody>
      </p:sp>
      <p:sp>
        <p:nvSpPr>
          <p:cNvPr id="40" name="Shape 40"/>
          <p:cNvSpPr/>
          <p:nvPr>
            <p:ph type="body" sz="quarter" idx="1"/>
          </p:nvPr>
        </p:nvSpPr>
        <p:spPr>
          <a:xfrm>
            <a:off x="4387453" y="6697264"/>
            <a:ext cx="7500940" cy="5768581"/>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Title Text</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Title Text</a:t>
            </a:r>
          </a:p>
        </p:txBody>
      </p:sp>
      <p:sp>
        <p:nvSpPr>
          <p:cNvPr id="57" name="Shape 57"/>
          <p:cNvSpPr/>
          <p:nvPr>
            <p:ph type="body" idx="1"/>
          </p:nvPr>
        </p:nvSpPr>
        <p:spPr>
          <a:xfrm>
            <a:off x="4387453" y="3661171"/>
            <a:ext cx="15609094" cy="8840394"/>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sz="quarter" idx="13"/>
          </p:nvPr>
        </p:nvSpPr>
        <p:spPr>
          <a:xfrm>
            <a:off x="12495609" y="3661171"/>
            <a:ext cx="7500940" cy="8840394"/>
          </a:xfrm>
          <a:prstGeom prst="rect">
            <a:avLst/>
          </a:prstGeom>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Title Text</a:t>
            </a:r>
          </a:p>
        </p:txBody>
      </p:sp>
      <p:sp>
        <p:nvSpPr>
          <p:cNvPr id="67" name="Shape 67"/>
          <p:cNvSpPr/>
          <p:nvPr>
            <p:ph type="body" sz="quarter" idx="1"/>
          </p:nvPr>
        </p:nvSpPr>
        <p:spPr>
          <a:xfrm>
            <a:off x="4387453" y="3661171"/>
            <a:ext cx="7500940" cy="8840394"/>
          </a:xfrm>
          <a:prstGeom prst="rect">
            <a:avLst/>
          </a:prstGeom>
        </p:spPr>
        <p:txBody>
          <a:bodyPr/>
          <a:lstStyle>
            <a:lvl1pPr marL="465363" indent="-465363">
              <a:spcBef>
                <a:spcPts val="4500"/>
              </a:spcBef>
              <a:defRPr sz="3800"/>
            </a:lvl1pPr>
            <a:lvl2pPr marL="808263" indent="-465363">
              <a:spcBef>
                <a:spcPts val="4500"/>
              </a:spcBef>
              <a:defRPr sz="3800"/>
            </a:lvl2pPr>
            <a:lvl3pPr marL="1151164" indent="-465363">
              <a:spcBef>
                <a:spcPts val="4500"/>
              </a:spcBef>
              <a:defRPr sz="3800"/>
            </a:lvl3pPr>
            <a:lvl4pPr marL="1494064" indent="-465364">
              <a:spcBef>
                <a:spcPts val="4500"/>
              </a:spcBef>
              <a:defRPr sz="3800"/>
            </a:lvl4pPr>
            <a:lvl5pPr marL="1836964" indent="-465364">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Shape 75"/>
          <p:cNvSpPr/>
          <p:nvPr>
            <p:ph type="body" idx="1"/>
          </p:nvPr>
        </p:nvSpPr>
        <p:spPr>
          <a:xfrm>
            <a:off x="4387453" y="1785935"/>
            <a:ext cx="15609094" cy="10144129"/>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hape 7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12495609" y="7161609"/>
            <a:ext cx="7500940" cy="5304237"/>
          </a:xfrm>
          <a:prstGeom prst="rect">
            <a:avLst/>
          </a:prstGeom>
        </p:spPr>
        <p:txBody>
          <a:bodyPr lIns="91439" tIns="45719" rIns="91439" bIns="45719" anchor="t">
            <a:noAutofit/>
          </a:bodyPr>
          <a:lstStyle/>
          <a:p>
            <a:pPr/>
          </a:p>
        </p:txBody>
      </p:sp>
      <p:sp>
        <p:nvSpPr>
          <p:cNvPr id="84" name="Shape 84"/>
          <p:cNvSpPr/>
          <p:nvPr>
            <p:ph type="pic" sz="quarter" idx="14"/>
          </p:nvPr>
        </p:nvSpPr>
        <p:spPr>
          <a:xfrm>
            <a:off x="12504353" y="1250154"/>
            <a:ext cx="7500940" cy="5304239"/>
          </a:xfrm>
          <a:prstGeom prst="rect">
            <a:avLst/>
          </a:prstGeom>
        </p:spPr>
        <p:txBody>
          <a:bodyPr lIns="91439" tIns="45719" rIns="91439" bIns="45719" anchor="t">
            <a:noAutofit/>
          </a:bodyPr>
          <a:lstStyle/>
          <a:p>
            <a:pPr/>
          </a:p>
        </p:txBody>
      </p:sp>
      <p:sp>
        <p:nvSpPr>
          <p:cNvPr id="85" name="Shape 85"/>
          <p:cNvSpPr/>
          <p:nvPr>
            <p:ph type="pic" sz="half" idx="15"/>
          </p:nvPr>
        </p:nvSpPr>
        <p:spPr>
          <a:xfrm>
            <a:off x="4387453" y="1250154"/>
            <a:ext cx="7500940" cy="11215691"/>
          </a:xfrm>
          <a:prstGeom prst="rect">
            <a:avLst/>
          </a:prstGeom>
        </p:spPr>
        <p:txBody>
          <a:bodyPr lIns="91439" tIns="45719" rIns="91439" bIns="45719" anchor="t">
            <a:noAutofit/>
          </a:bodyPr>
          <a:lstStyle/>
          <a:p>
            <a:pPr/>
          </a:p>
        </p:txBody>
      </p:sp>
      <p:sp>
        <p:nvSpPr>
          <p:cNvPr id="86" name="Shape 8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4387453" y="625077"/>
            <a:ext cx="15609094" cy="3036095"/>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p>
            <a:pPr/>
            <a:r>
              <a:t>Title Text</a:t>
            </a:r>
          </a:p>
        </p:txBody>
      </p:sp>
      <p:sp>
        <p:nvSpPr>
          <p:cNvPr id="3" name="Shape 3"/>
          <p:cNvSpPr/>
          <p:nvPr>
            <p:ph type="body" idx="1"/>
          </p:nvPr>
        </p:nvSpPr>
        <p:spPr>
          <a:xfrm>
            <a:off x="13610166" y="3962400"/>
            <a:ext cx="9550401" cy="9753600"/>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11935815" y="13010554"/>
            <a:ext cx="494511" cy="511173"/>
          </a:xfrm>
          <a:prstGeom prst="rect">
            <a:avLst/>
          </a:prstGeom>
          <a:ln w="12700">
            <a:miter lim="400000"/>
          </a:ln>
        </p:spPr>
        <p:txBody>
          <a:bodyPr wrap="none" lIns="71435" tIns="71435" rIns="71435" bIns="71435">
            <a:spAutoFit/>
          </a:bodyPr>
          <a:lstStyle>
            <a:lvl1pPr>
              <a:defRPr sz="2400">
                <a:latin typeface="Helvetica Light"/>
                <a:ea typeface="Helvetica Light"/>
                <a:cs typeface="Helvetica Light"/>
                <a:sym typeface="Helvetica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transition xmlns:p14="http://schemas.microsoft.com/office/powerpoint/2010/main" spd="med" advClick="1"/>
  <p:txStyles>
    <p:titleStyle>
      <a:lvl1pPr marL="0" marR="0" indent="0" algn="ctr" defTabSz="821529"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Helvetica Light"/>
          <a:ea typeface="Helvetica Light"/>
          <a:cs typeface="Helvetica Light"/>
          <a:sym typeface="Helvetica Light"/>
        </a:defRPr>
      </a:lvl1pPr>
      <a:lvl2pPr marL="0" marR="0" indent="0" algn="ctr" defTabSz="821529"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Helvetica Light"/>
          <a:ea typeface="Helvetica Light"/>
          <a:cs typeface="Helvetica Light"/>
          <a:sym typeface="Helvetica Light"/>
        </a:defRPr>
      </a:lvl2pPr>
      <a:lvl3pPr marL="0" marR="0" indent="0" algn="ctr" defTabSz="821529"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Helvetica Light"/>
          <a:ea typeface="Helvetica Light"/>
          <a:cs typeface="Helvetica Light"/>
          <a:sym typeface="Helvetica Light"/>
        </a:defRPr>
      </a:lvl3pPr>
      <a:lvl4pPr marL="0" marR="0" indent="0" algn="ctr" defTabSz="821529"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Helvetica Light"/>
          <a:ea typeface="Helvetica Light"/>
          <a:cs typeface="Helvetica Light"/>
          <a:sym typeface="Helvetica Light"/>
        </a:defRPr>
      </a:lvl4pPr>
      <a:lvl5pPr marL="0" marR="0" indent="0" algn="ctr" defTabSz="821529"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Helvetica Light"/>
          <a:ea typeface="Helvetica Light"/>
          <a:cs typeface="Helvetica Light"/>
          <a:sym typeface="Helvetica Light"/>
        </a:defRPr>
      </a:lvl5pPr>
      <a:lvl6pPr marL="0" marR="0" indent="0" algn="ctr" defTabSz="821529"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Helvetica Light"/>
          <a:ea typeface="Helvetica Light"/>
          <a:cs typeface="Helvetica Light"/>
          <a:sym typeface="Helvetica Light"/>
        </a:defRPr>
      </a:lvl6pPr>
      <a:lvl7pPr marL="0" marR="0" indent="0" algn="ctr" defTabSz="821529"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Helvetica Light"/>
          <a:ea typeface="Helvetica Light"/>
          <a:cs typeface="Helvetica Light"/>
          <a:sym typeface="Helvetica Light"/>
        </a:defRPr>
      </a:lvl7pPr>
      <a:lvl8pPr marL="0" marR="0" indent="0" algn="ctr" defTabSz="821529"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Helvetica Light"/>
          <a:ea typeface="Helvetica Light"/>
          <a:cs typeface="Helvetica Light"/>
          <a:sym typeface="Helvetica Light"/>
        </a:defRPr>
      </a:lvl8pPr>
      <a:lvl9pPr marL="0" marR="0" indent="0" algn="ctr" defTabSz="821529"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Helvetica Light"/>
          <a:ea typeface="Helvetica Light"/>
          <a:cs typeface="Helvetica Light"/>
          <a:sym typeface="Helvetica Light"/>
        </a:defRPr>
      </a:lvl9pPr>
    </p:titleStyle>
    <p:bodyStyle>
      <a:lvl1pPr marL="617361" marR="0" indent="-617361" algn="l" defTabSz="821529" rtl="0" latinLnBrk="0">
        <a:lnSpc>
          <a:spcPct val="100000"/>
        </a:lnSpc>
        <a:spcBef>
          <a:spcPts val="5900"/>
        </a:spcBef>
        <a:spcAft>
          <a:spcPts val="0"/>
        </a:spcAft>
        <a:buClrTx/>
        <a:buSzPct val="75000"/>
        <a:buFontTx/>
        <a:buChar char="•"/>
        <a:tabLst/>
        <a:defRPr b="0" baseline="0" cap="none" i="0" spc="0" strike="noStrike" sz="5000" u="none">
          <a:ln>
            <a:noFill/>
          </a:ln>
          <a:solidFill>
            <a:srgbClr val="000000"/>
          </a:solidFill>
          <a:uFillTx/>
          <a:latin typeface="Helvetica Light"/>
          <a:ea typeface="Helvetica Light"/>
          <a:cs typeface="Helvetica Light"/>
          <a:sym typeface="Helvetica Light"/>
        </a:defRPr>
      </a:lvl1pPr>
      <a:lvl2pPr marL="1061859" marR="0" indent="-617361" algn="l" defTabSz="821529" rtl="0" latinLnBrk="0">
        <a:lnSpc>
          <a:spcPct val="100000"/>
        </a:lnSpc>
        <a:spcBef>
          <a:spcPts val="5900"/>
        </a:spcBef>
        <a:spcAft>
          <a:spcPts val="0"/>
        </a:spcAft>
        <a:buClrTx/>
        <a:buSzPct val="75000"/>
        <a:buFontTx/>
        <a:buChar char="•"/>
        <a:tabLst/>
        <a:defRPr b="0" baseline="0" cap="none" i="0" spc="0" strike="noStrike" sz="5000" u="none">
          <a:ln>
            <a:noFill/>
          </a:ln>
          <a:solidFill>
            <a:srgbClr val="000000"/>
          </a:solidFill>
          <a:uFillTx/>
          <a:latin typeface="Helvetica Light"/>
          <a:ea typeface="Helvetica Light"/>
          <a:cs typeface="Helvetica Light"/>
          <a:sym typeface="Helvetica Light"/>
        </a:defRPr>
      </a:lvl2pPr>
      <a:lvl3pPr marL="1506359" marR="0" indent="-617359" algn="l" defTabSz="821529" rtl="0" latinLnBrk="0">
        <a:lnSpc>
          <a:spcPct val="100000"/>
        </a:lnSpc>
        <a:spcBef>
          <a:spcPts val="5900"/>
        </a:spcBef>
        <a:spcAft>
          <a:spcPts val="0"/>
        </a:spcAft>
        <a:buClrTx/>
        <a:buSzPct val="75000"/>
        <a:buFontTx/>
        <a:buChar char="•"/>
        <a:tabLst/>
        <a:defRPr b="0" baseline="0" cap="none" i="0" spc="0" strike="noStrike" sz="5000" u="none">
          <a:ln>
            <a:noFill/>
          </a:ln>
          <a:solidFill>
            <a:srgbClr val="000000"/>
          </a:solidFill>
          <a:uFillTx/>
          <a:latin typeface="Helvetica Light"/>
          <a:ea typeface="Helvetica Light"/>
          <a:cs typeface="Helvetica Light"/>
          <a:sym typeface="Helvetica Light"/>
        </a:defRPr>
      </a:lvl3pPr>
      <a:lvl4pPr marL="1950859" marR="0" indent="-617359" algn="l" defTabSz="821529" rtl="0" latinLnBrk="0">
        <a:lnSpc>
          <a:spcPct val="100000"/>
        </a:lnSpc>
        <a:spcBef>
          <a:spcPts val="5900"/>
        </a:spcBef>
        <a:spcAft>
          <a:spcPts val="0"/>
        </a:spcAft>
        <a:buClrTx/>
        <a:buSzPct val="75000"/>
        <a:buFontTx/>
        <a:buChar char="•"/>
        <a:tabLst/>
        <a:defRPr b="0" baseline="0" cap="none" i="0" spc="0" strike="noStrike" sz="5000" u="none">
          <a:ln>
            <a:noFill/>
          </a:ln>
          <a:solidFill>
            <a:srgbClr val="000000"/>
          </a:solidFill>
          <a:uFillTx/>
          <a:latin typeface="Helvetica Light"/>
          <a:ea typeface="Helvetica Light"/>
          <a:cs typeface="Helvetica Light"/>
          <a:sym typeface="Helvetica Light"/>
        </a:defRPr>
      </a:lvl4pPr>
      <a:lvl5pPr marL="2395359" marR="0" indent="-617359" algn="l" defTabSz="821529" rtl="0" latinLnBrk="0">
        <a:lnSpc>
          <a:spcPct val="100000"/>
        </a:lnSpc>
        <a:spcBef>
          <a:spcPts val="5900"/>
        </a:spcBef>
        <a:spcAft>
          <a:spcPts val="0"/>
        </a:spcAft>
        <a:buClrTx/>
        <a:buSzPct val="75000"/>
        <a:buFontTx/>
        <a:buChar char="•"/>
        <a:tabLst/>
        <a:defRPr b="0" baseline="0" cap="none" i="0" spc="0" strike="noStrike" sz="5000" u="none">
          <a:ln>
            <a:noFill/>
          </a:ln>
          <a:solidFill>
            <a:srgbClr val="000000"/>
          </a:solidFill>
          <a:uFillTx/>
          <a:latin typeface="Helvetica Light"/>
          <a:ea typeface="Helvetica Light"/>
          <a:cs typeface="Helvetica Light"/>
          <a:sym typeface="Helvetica Light"/>
        </a:defRPr>
      </a:lvl5pPr>
      <a:lvl6pPr marL="2839859" marR="0" indent="-617359" algn="l" defTabSz="821529" rtl="0" latinLnBrk="0">
        <a:lnSpc>
          <a:spcPct val="100000"/>
        </a:lnSpc>
        <a:spcBef>
          <a:spcPts val="5900"/>
        </a:spcBef>
        <a:spcAft>
          <a:spcPts val="0"/>
        </a:spcAft>
        <a:buClrTx/>
        <a:buSzPct val="75000"/>
        <a:buFontTx/>
        <a:buChar char="•"/>
        <a:tabLst/>
        <a:defRPr b="0" baseline="0" cap="none" i="0" spc="0" strike="noStrike" sz="5000" u="none">
          <a:ln>
            <a:noFill/>
          </a:ln>
          <a:solidFill>
            <a:srgbClr val="000000"/>
          </a:solidFill>
          <a:uFillTx/>
          <a:latin typeface="Helvetica Light"/>
          <a:ea typeface="Helvetica Light"/>
          <a:cs typeface="Helvetica Light"/>
          <a:sym typeface="Helvetica Light"/>
        </a:defRPr>
      </a:lvl6pPr>
      <a:lvl7pPr marL="3284361" marR="0" indent="-617359" algn="l" defTabSz="821529" rtl="0" latinLnBrk="0">
        <a:lnSpc>
          <a:spcPct val="100000"/>
        </a:lnSpc>
        <a:spcBef>
          <a:spcPts val="5900"/>
        </a:spcBef>
        <a:spcAft>
          <a:spcPts val="0"/>
        </a:spcAft>
        <a:buClrTx/>
        <a:buSzPct val="75000"/>
        <a:buFontTx/>
        <a:buChar char="•"/>
        <a:tabLst/>
        <a:defRPr b="0" baseline="0" cap="none" i="0" spc="0" strike="noStrike" sz="5000" u="none">
          <a:ln>
            <a:noFill/>
          </a:ln>
          <a:solidFill>
            <a:srgbClr val="000000"/>
          </a:solidFill>
          <a:uFillTx/>
          <a:latin typeface="Helvetica Light"/>
          <a:ea typeface="Helvetica Light"/>
          <a:cs typeface="Helvetica Light"/>
          <a:sym typeface="Helvetica Light"/>
        </a:defRPr>
      </a:lvl7pPr>
      <a:lvl8pPr marL="3728861" marR="0" indent="-617359" algn="l" defTabSz="821529" rtl="0" latinLnBrk="0">
        <a:lnSpc>
          <a:spcPct val="100000"/>
        </a:lnSpc>
        <a:spcBef>
          <a:spcPts val="5900"/>
        </a:spcBef>
        <a:spcAft>
          <a:spcPts val="0"/>
        </a:spcAft>
        <a:buClrTx/>
        <a:buSzPct val="75000"/>
        <a:buFontTx/>
        <a:buChar char="•"/>
        <a:tabLst/>
        <a:defRPr b="0" baseline="0" cap="none" i="0" spc="0" strike="noStrike" sz="5000" u="none">
          <a:ln>
            <a:noFill/>
          </a:ln>
          <a:solidFill>
            <a:srgbClr val="000000"/>
          </a:solidFill>
          <a:uFillTx/>
          <a:latin typeface="Helvetica Light"/>
          <a:ea typeface="Helvetica Light"/>
          <a:cs typeface="Helvetica Light"/>
          <a:sym typeface="Helvetica Light"/>
        </a:defRPr>
      </a:lvl8pPr>
      <a:lvl9pPr marL="4173361" marR="0" indent="-617361" algn="l" defTabSz="821529" rtl="0" latinLnBrk="0">
        <a:lnSpc>
          <a:spcPct val="100000"/>
        </a:lnSpc>
        <a:spcBef>
          <a:spcPts val="5900"/>
        </a:spcBef>
        <a:spcAft>
          <a:spcPts val="0"/>
        </a:spcAft>
        <a:buClrTx/>
        <a:buSzPct val="75000"/>
        <a:buFontTx/>
        <a:buChar char="•"/>
        <a:tabLst/>
        <a:defRPr b="0" baseline="0" cap="none" i="0" spc="0" strike="noStrike" sz="5000" u="none">
          <a:ln>
            <a:noFill/>
          </a:ln>
          <a:solidFill>
            <a:srgbClr val="000000"/>
          </a:solidFill>
          <a:uFillTx/>
          <a:latin typeface="Helvetica Light"/>
          <a:ea typeface="Helvetica Light"/>
          <a:cs typeface="Helvetica Light"/>
          <a:sym typeface="Helvetica Light"/>
        </a:defRPr>
      </a:lvl9pPr>
    </p:bodyStyle>
    <p:otherStyle>
      <a:lvl1pPr marL="0" marR="0" indent="0" algn="ctr" defTabSz="821529"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1pPr>
      <a:lvl2pPr marL="0" marR="0" indent="0" algn="ctr" defTabSz="821529"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2pPr>
      <a:lvl3pPr marL="0" marR="0" indent="0" algn="ctr" defTabSz="821529"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3pPr>
      <a:lvl4pPr marL="0" marR="0" indent="0" algn="ctr" defTabSz="821529"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4pPr>
      <a:lvl5pPr marL="0" marR="0" indent="0" algn="ctr" defTabSz="821529"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5pPr>
      <a:lvl6pPr marL="0" marR="0" indent="0" algn="ctr" defTabSz="821529"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6pPr>
      <a:lvl7pPr marL="0" marR="0" indent="0" algn="ctr" defTabSz="821529"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7pPr>
      <a:lvl8pPr marL="0" marR="0" indent="0" algn="ctr" defTabSz="821529"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8pPr>
      <a:lvl9pPr marL="0" marR="0" indent="0" algn="ctr" defTabSz="821529"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png"/><Relationship Id="rId3" Type="http://schemas.openxmlformats.org/officeDocument/2006/relationships/image" Target="../media/image4.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image" Target="../media/image9.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10.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www.bluelabs.com" TargetMode="Externa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30" name="pasted-image.pdf"/>
          <p:cNvPicPr>
            <a:picLocks noChangeAspect="1"/>
          </p:cNvPicPr>
          <p:nvPr/>
        </p:nvPicPr>
        <p:blipFill>
          <a:blip r:embed="rId2">
            <a:extLst/>
          </a:blip>
          <a:srcRect l="0" t="1121" r="0" b="24700"/>
          <a:stretch>
            <a:fillRect/>
          </a:stretch>
        </p:blipFill>
        <p:spPr>
          <a:xfrm>
            <a:off x="-76200" y="25671"/>
            <a:ext cx="24577784" cy="13664658"/>
          </a:xfrm>
          <a:prstGeom prst="rect">
            <a:avLst/>
          </a:prstGeom>
          <a:ln w="12700">
            <a:miter lim="400000"/>
          </a:ln>
        </p:spPr>
      </p:pic>
      <p:sp>
        <p:nvSpPr>
          <p:cNvPr id="231" name="Shape 231"/>
          <p:cNvSpPr/>
          <p:nvPr/>
        </p:nvSpPr>
        <p:spPr>
          <a:xfrm>
            <a:off x="-2" y="-23816"/>
            <a:ext cx="24384008" cy="13763632"/>
          </a:xfrm>
          <a:prstGeom prst="rect">
            <a:avLst/>
          </a:prstGeom>
          <a:gradFill>
            <a:gsLst>
              <a:gs pos="0">
                <a:srgbClr val="FFFFFF">
                  <a:alpha val="80000"/>
                </a:srgbClr>
              </a:gs>
              <a:gs pos="100000">
                <a:srgbClr val="FFFFFF">
                  <a:alpha val="80000"/>
                </a:srgbClr>
              </a:gs>
            </a:gsLst>
            <a:lin ang="5400000"/>
          </a:gradFill>
          <a:ln w="12700">
            <a:miter lim="400000"/>
          </a:ln>
        </p:spPr>
        <p:txBody>
          <a:bodyPr lIns="71435" tIns="71435" rIns="71435" bIns="71435" anchor="ctr"/>
          <a:lstStyle/>
          <a:p>
            <a:pPr defTabSz="821529">
              <a:defRPr sz="3200">
                <a:solidFill>
                  <a:srgbClr val="FFFFFF"/>
                </a:solidFill>
                <a:latin typeface="Helvetica Light"/>
                <a:ea typeface="Helvetica Light"/>
                <a:cs typeface="Helvetica Light"/>
                <a:sym typeface="Helvetica Light"/>
              </a:defRPr>
            </a:pPr>
          </a:p>
        </p:txBody>
      </p:sp>
      <p:sp>
        <p:nvSpPr>
          <p:cNvPr id="232" name="Shape 232"/>
          <p:cNvSpPr/>
          <p:nvPr/>
        </p:nvSpPr>
        <p:spPr>
          <a:xfrm>
            <a:off x="529448" y="12954000"/>
            <a:ext cx="4935710" cy="471483"/>
          </a:xfrm>
          <a:prstGeom prst="rect">
            <a:avLst/>
          </a:prstGeom>
          <a:ln w="12700">
            <a:miter lim="400000"/>
          </a:ln>
          <a:extLst>
            <a:ext uri="{C572A759-6A51-4108-AA02-DFA0A04FC94B}">
              <ma14:wrappingTextBoxFlag xmlns:ma14="http://schemas.microsoft.com/office/mac/drawingml/2011/main" val="1"/>
            </a:ext>
          </a:extLst>
        </p:spPr>
        <p:txBody>
          <a:bodyPr lIns="64291" tIns="64291" rIns="64291" bIns="64291">
            <a:normAutofit fontScale="100000" lnSpcReduction="0"/>
          </a:bodyPr>
          <a:lstStyle/>
          <a:p>
            <a:pPr algn="l" defTabSz="821529">
              <a:lnSpc>
                <a:spcPct val="90000"/>
              </a:lnSpc>
              <a:defRPr sz="2000">
                <a:solidFill>
                  <a:srgbClr val="3A3A3A"/>
                </a:solidFill>
                <a:latin typeface="Avenir Next Demi Bold"/>
                <a:ea typeface="Avenir Next Demi Bold"/>
                <a:cs typeface="Avenir Next Demi Bold"/>
                <a:sym typeface="Avenir Next Demi Bold"/>
              </a:defRPr>
            </a:pPr>
            <a:r>
              <a:t>BlueLabs</a:t>
            </a:r>
            <a:r>
              <a:rPr>
                <a:latin typeface="Avenir Next"/>
                <a:ea typeface="Avenir Next"/>
                <a:cs typeface="Avenir Next"/>
                <a:sym typeface="Avenir Next"/>
              </a:rPr>
              <a:t> | Data, Analytics, Technology.</a:t>
            </a:r>
          </a:p>
        </p:txBody>
      </p:sp>
      <p:sp>
        <p:nvSpPr>
          <p:cNvPr id="233" name="Shape 233"/>
          <p:cNvSpPr/>
          <p:nvPr/>
        </p:nvSpPr>
        <p:spPr>
          <a:xfrm>
            <a:off x="3050829" y="4678526"/>
            <a:ext cx="18282341" cy="3279772"/>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p>
            <a:pPr defTabSz="821530">
              <a:lnSpc>
                <a:spcPct val="90000"/>
              </a:lnSpc>
              <a:defRPr b="1" sz="9500">
                <a:solidFill>
                  <a:srgbClr val="3A3A3A"/>
                </a:solidFill>
                <a:latin typeface="Avenir Next"/>
                <a:ea typeface="Avenir Next"/>
                <a:cs typeface="Avenir Next"/>
                <a:sym typeface="Avenir Next"/>
              </a:defRPr>
            </a:pPr>
            <a:r>
              <a:t>Big data at</a:t>
            </a:r>
            <a:br/>
            <a:r>
              <a:t>the </a:t>
            </a:r>
            <a:r>
              <a:rPr>
                <a:solidFill>
                  <a:srgbClr val="47BFEB"/>
                </a:solidFill>
              </a:rPr>
              <a:t>individual</a:t>
            </a:r>
            <a:r>
              <a:t> level</a:t>
            </a:r>
          </a:p>
        </p:txBody>
      </p:sp>
      <p:sp>
        <p:nvSpPr>
          <p:cNvPr id="234" name="Shape 234"/>
          <p:cNvSpPr/>
          <p:nvPr/>
        </p:nvSpPr>
        <p:spPr>
          <a:xfrm>
            <a:off x="3092212" y="8056400"/>
            <a:ext cx="18240959" cy="7270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spAutoFit/>
          </a:bodyPr>
          <a:lstStyle/>
          <a:p>
            <a:pPr defTabSz="584200">
              <a:defRPr b="1" sz="3400">
                <a:solidFill>
                  <a:srgbClr val="3A3A3A"/>
                </a:solidFill>
                <a:latin typeface="Avenir Next"/>
                <a:ea typeface="Avenir Next"/>
                <a:cs typeface="Avenir Next"/>
                <a:sym typeface="Avenir Next"/>
              </a:defRPr>
            </a:pPr>
            <a:r>
              <a:t>PERSON NAME</a:t>
            </a:r>
            <a:r>
              <a:t> | </a:t>
            </a:r>
            <a:r>
              <a:t>Title here, BlueLabs</a:t>
            </a:r>
          </a:p>
        </p:txBody>
      </p:sp>
      <p:sp>
        <p:nvSpPr>
          <p:cNvPr id="235" name="Shape 235"/>
          <p:cNvSpPr/>
          <p:nvPr/>
        </p:nvSpPr>
        <p:spPr>
          <a:xfrm>
            <a:off x="18865445" y="12953997"/>
            <a:ext cx="4935707" cy="471487"/>
          </a:xfrm>
          <a:prstGeom prst="rect">
            <a:avLst/>
          </a:prstGeom>
          <a:ln w="12700">
            <a:miter lim="400000"/>
          </a:ln>
          <a:extLst>
            <a:ext uri="{C572A759-6A51-4108-AA02-DFA0A04FC94B}">
              <ma14:wrappingTextBoxFlag xmlns:ma14="http://schemas.microsoft.com/office/mac/drawingml/2011/main" val="1"/>
            </a:ext>
          </a:extLst>
        </p:spPr>
        <p:txBody>
          <a:bodyPr lIns="64292" tIns="64292" rIns="64292" bIns="64292">
            <a:normAutofit fontScale="100000" lnSpcReduction="0"/>
          </a:bodyPr>
          <a:lstStyle/>
          <a:p>
            <a:pPr lvl="2" algn="r" defTabSz="821530">
              <a:lnSpc>
                <a:spcPct val="90000"/>
              </a:lnSpc>
              <a:defRPr sz="2000">
                <a:solidFill>
                  <a:srgbClr val="3A3A3A"/>
                </a:solidFill>
                <a:latin typeface="Avenir Next Demi Bold"/>
                <a:ea typeface="Avenir Next Demi Bold"/>
                <a:cs typeface="Avenir Next Demi Bold"/>
                <a:sym typeface="Avenir Next Demi Bold"/>
              </a:defRPr>
            </a:pPr>
            <a:r>
              <a:t>www.bluelabs.com</a:t>
            </a:r>
          </a:p>
        </p:txBody>
      </p:sp>
      <p:pic>
        <p:nvPicPr>
          <p:cNvPr id="236" name="bluelabs-logo-blue.png"/>
          <p:cNvPicPr>
            <a:picLocks noChangeAspect="1"/>
          </p:cNvPicPr>
          <p:nvPr/>
        </p:nvPicPr>
        <p:blipFill>
          <a:blip r:embed="rId3">
            <a:extLst/>
          </a:blip>
          <a:stretch>
            <a:fillRect/>
          </a:stretch>
        </p:blipFill>
        <p:spPr>
          <a:xfrm>
            <a:off x="9599550" y="823632"/>
            <a:ext cx="4719701" cy="132986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8" name="Shape 238"/>
          <p:cNvSpPr/>
          <p:nvPr/>
        </p:nvSpPr>
        <p:spPr>
          <a:xfrm>
            <a:off x="2020490" y="766762"/>
            <a:ext cx="20343020" cy="13620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spAutoFit/>
          </a:bodyPr>
          <a:lstStyle>
            <a:lvl1pPr defTabSz="821529">
              <a:defRPr b="1" sz="7000">
                <a:solidFill>
                  <a:srgbClr val="3A3A3A"/>
                </a:solidFill>
                <a:latin typeface="Avenir Next"/>
                <a:ea typeface="Avenir Next"/>
                <a:cs typeface="Avenir Next"/>
                <a:sym typeface="Avenir Next"/>
              </a:defRPr>
            </a:lvl1pPr>
          </a:lstStyle>
          <a:p>
            <a:pPr/>
            <a:r>
              <a:t>Who We Are</a:t>
            </a:r>
          </a:p>
        </p:txBody>
      </p:sp>
      <p:sp>
        <p:nvSpPr>
          <p:cNvPr id="239" name="Shape 239"/>
          <p:cNvSpPr/>
          <p:nvPr/>
        </p:nvSpPr>
        <p:spPr>
          <a:xfrm>
            <a:off x="1079499" y="12700000"/>
            <a:ext cx="4935709" cy="471483"/>
          </a:xfrm>
          <a:prstGeom prst="rect">
            <a:avLst/>
          </a:prstGeom>
          <a:ln w="12700">
            <a:miter lim="400000"/>
          </a:ln>
          <a:extLst>
            <a:ext uri="{C572A759-6A51-4108-AA02-DFA0A04FC94B}">
              <ma14:wrappingTextBoxFlag xmlns:ma14="http://schemas.microsoft.com/office/mac/drawingml/2011/main" val="1"/>
            </a:ext>
          </a:extLst>
        </p:spPr>
        <p:txBody>
          <a:bodyPr lIns="64291" tIns="64291" rIns="64291" bIns="64291">
            <a:normAutofit fontScale="100000" lnSpcReduction="0"/>
          </a:bodyPr>
          <a:lstStyle/>
          <a:p>
            <a:pPr algn="l" defTabSz="821529">
              <a:lnSpc>
                <a:spcPct val="90000"/>
              </a:lnSpc>
              <a:defRPr sz="2000">
                <a:solidFill>
                  <a:srgbClr val="3A3A3A"/>
                </a:solidFill>
                <a:latin typeface="Avenir Next Demi Bold"/>
                <a:ea typeface="Avenir Next Demi Bold"/>
                <a:cs typeface="Avenir Next Demi Bold"/>
                <a:sym typeface="Avenir Next Demi Bold"/>
              </a:defRPr>
            </a:pPr>
            <a:r>
              <a:t>BlueLabs</a:t>
            </a:r>
            <a:r>
              <a:rPr>
                <a:latin typeface="Avenir Next"/>
                <a:ea typeface="Avenir Next"/>
                <a:cs typeface="Avenir Next"/>
                <a:sym typeface="Avenir Next"/>
              </a:rPr>
              <a:t> | Data, Analytics, Technology.</a:t>
            </a:r>
          </a:p>
        </p:txBody>
      </p:sp>
      <p:sp>
        <p:nvSpPr>
          <p:cNvPr id="240" name="Shape 240"/>
          <p:cNvSpPr/>
          <p:nvPr/>
        </p:nvSpPr>
        <p:spPr>
          <a:xfrm>
            <a:off x="18412975" y="12699997"/>
            <a:ext cx="4935707" cy="471487"/>
          </a:xfrm>
          <a:prstGeom prst="rect">
            <a:avLst/>
          </a:prstGeom>
          <a:ln w="12700">
            <a:miter lim="400000"/>
          </a:ln>
          <a:extLst>
            <a:ext uri="{C572A759-6A51-4108-AA02-DFA0A04FC94B}">
              <ma14:wrappingTextBoxFlag xmlns:ma14="http://schemas.microsoft.com/office/mac/drawingml/2011/main" val="1"/>
            </a:ext>
          </a:extLst>
        </p:spPr>
        <p:txBody>
          <a:bodyPr lIns="64292" tIns="64292" rIns="64292" bIns="64292">
            <a:normAutofit fontScale="100000" lnSpcReduction="0"/>
          </a:bodyPr>
          <a:lstStyle/>
          <a:p>
            <a:pPr lvl="2" algn="r" defTabSz="821530">
              <a:lnSpc>
                <a:spcPct val="90000"/>
              </a:lnSpc>
              <a:defRPr sz="2000">
                <a:solidFill>
                  <a:srgbClr val="3A3A3A"/>
                </a:solidFill>
                <a:latin typeface="Avenir Next"/>
                <a:ea typeface="Avenir Next"/>
                <a:cs typeface="Avenir Next"/>
                <a:sym typeface="Avenir Next"/>
              </a:defRPr>
            </a:pPr>
            <a:r>
              <a:t>www.bluelabs.com</a:t>
            </a:r>
          </a:p>
        </p:txBody>
      </p:sp>
      <p:pic>
        <p:nvPicPr>
          <p:cNvPr id="241" name="t1.png"/>
          <p:cNvPicPr>
            <a:picLocks noChangeAspect="1"/>
          </p:cNvPicPr>
          <p:nvPr/>
        </p:nvPicPr>
        <p:blipFill>
          <a:blip r:embed="rId2">
            <a:extLst/>
          </a:blip>
          <a:stretch>
            <a:fillRect/>
          </a:stretch>
        </p:blipFill>
        <p:spPr>
          <a:xfrm>
            <a:off x="1007353" y="3154484"/>
            <a:ext cx="2222501" cy="2222501"/>
          </a:xfrm>
          <a:prstGeom prst="rect">
            <a:avLst/>
          </a:prstGeom>
          <a:ln w="12700">
            <a:miter lim="400000"/>
          </a:ln>
        </p:spPr>
      </p:pic>
      <p:sp>
        <p:nvSpPr>
          <p:cNvPr id="242" name="Shape 242"/>
          <p:cNvSpPr/>
          <p:nvPr/>
        </p:nvSpPr>
        <p:spPr>
          <a:xfrm>
            <a:off x="1007353" y="7080587"/>
            <a:ext cx="5080001" cy="5410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defTabSz="457200">
              <a:defRPr sz="2800">
                <a:solidFill>
                  <a:srgbClr val="3A3A3A"/>
                </a:solidFill>
                <a:latin typeface="Avenir Next"/>
                <a:ea typeface="Avenir Next"/>
                <a:cs typeface="Avenir Next"/>
                <a:sym typeface="Avenir Next"/>
              </a:defRPr>
            </a:lvl1pPr>
          </a:lstStyle>
          <a:p>
            <a:pPr/>
            <a:r>
              <a:t>Lindsey joined the team after serving as Director of Strategic Partnerships for the Service Employees International Union (SEIU), and with a long history in organizing, she ensures BlueLabs is the most effective and results-driven organization to better serve our clients.</a:t>
            </a:r>
          </a:p>
        </p:txBody>
      </p:sp>
      <p:sp>
        <p:nvSpPr>
          <p:cNvPr id="243" name="Shape 243"/>
          <p:cNvSpPr/>
          <p:nvPr/>
        </p:nvSpPr>
        <p:spPr>
          <a:xfrm>
            <a:off x="1007353" y="5831810"/>
            <a:ext cx="5080001" cy="685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b="1" sz="3400">
                <a:solidFill>
                  <a:srgbClr val="3A3A3A"/>
                </a:solidFill>
                <a:latin typeface="Avenir Next"/>
                <a:ea typeface="Avenir Next"/>
                <a:cs typeface="Avenir Next"/>
                <a:sym typeface="Avenir Next"/>
              </a:defRPr>
            </a:lvl1pPr>
          </a:lstStyle>
          <a:p>
            <a:pPr/>
            <a:r>
              <a:t>Lindsey Schuh Cortes</a:t>
            </a:r>
          </a:p>
        </p:txBody>
      </p:sp>
      <p:sp>
        <p:nvSpPr>
          <p:cNvPr id="244" name="Shape 244"/>
          <p:cNvSpPr/>
          <p:nvPr/>
        </p:nvSpPr>
        <p:spPr>
          <a:xfrm>
            <a:off x="1007353" y="6428710"/>
            <a:ext cx="5080001" cy="58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b="1" sz="2800">
                <a:solidFill>
                  <a:srgbClr val="48C0EB"/>
                </a:solidFill>
                <a:latin typeface="Avenir Next"/>
                <a:ea typeface="Avenir Next"/>
                <a:cs typeface="Avenir Next"/>
                <a:sym typeface="Avenir Next"/>
              </a:defRPr>
            </a:lvl1pPr>
          </a:lstStyle>
          <a:p>
            <a:pPr/>
            <a:r>
              <a:t>Chief Operating Officer</a:t>
            </a:r>
          </a:p>
        </p:txBody>
      </p:sp>
      <p:sp>
        <p:nvSpPr>
          <p:cNvPr id="245" name="Shape 245"/>
          <p:cNvSpPr/>
          <p:nvPr/>
        </p:nvSpPr>
        <p:spPr>
          <a:xfrm>
            <a:off x="6880013" y="7080587"/>
            <a:ext cx="5080001" cy="3962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defTabSz="457200">
              <a:defRPr sz="2800">
                <a:solidFill>
                  <a:srgbClr val="3A3A3A"/>
                </a:solidFill>
                <a:latin typeface="Avenir Next"/>
                <a:ea typeface="Avenir Next"/>
                <a:cs typeface="Avenir Next"/>
                <a:sym typeface="Avenir Next"/>
              </a:defRPr>
            </a:lvl1pPr>
          </a:lstStyle>
          <a:p>
            <a:pPr/>
            <a:r>
              <a:t>Elan has over 10 years of experience in tailoring high-quality, professional analytics programs designed to develop data-driven strategies for organizations across industries.</a:t>
            </a:r>
          </a:p>
        </p:txBody>
      </p:sp>
      <p:sp>
        <p:nvSpPr>
          <p:cNvPr id="246" name="Shape 246"/>
          <p:cNvSpPr/>
          <p:nvPr/>
        </p:nvSpPr>
        <p:spPr>
          <a:xfrm>
            <a:off x="12752673" y="7080587"/>
            <a:ext cx="5080001" cy="4445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defTabSz="457200">
              <a:defRPr sz="2800">
                <a:solidFill>
                  <a:srgbClr val="3A3A3A"/>
                </a:solidFill>
                <a:latin typeface="Avenir Next"/>
                <a:ea typeface="Avenir Next"/>
                <a:cs typeface="Avenir Next"/>
                <a:sym typeface="Avenir Next"/>
              </a:defRPr>
            </a:lvl1pPr>
          </a:lstStyle>
          <a:p>
            <a:pPr/>
            <a:r>
              <a:t>Dan is an industry recognized expert in the emerging field of persuasion (uplift) modeling, and was behind its very successful application in politics and for corporate needs over the past several cycles.</a:t>
            </a:r>
          </a:p>
        </p:txBody>
      </p:sp>
      <p:sp>
        <p:nvSpPr>
          <p:cNvPr id="247" name="Shape 247"/>
          <p:cNvSpPr/>
          <p:nvPr/>
        </p:nvSpPr>
        <p:spPr>
          <a:xfrm>
            <a:off x="18340827" y="7080587"/>
            <a:ext cx="5080001" cy="4927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defTabSz="457200">
              <a:defRPr sz="2800">
                <a:solidFill>
                  <a:srgbClr val="3A3A3A"/>
                </a:solidFill>
                <a:latin typeface="Avenir Next"/>
                <a:ea typeface="Avenir Next"/>
                <a:cs typeface="Avenir Next"/>
                <a:sym typeface="Avenir Next"/>
              </a:defRPr>
            </a:lvl1pPr>
          </a:lstStyle>
          <a:p>
            <a:pPr/>
            <a:r>
              <a:t>Chris began formulating a vision for the role of emerging data and analytics technology 7 years ago, and is currently considered one of the best practitioners in building tools to analyze, manipulate, and explore data technology across industries.</a:t>
            </a:r>
          </a:p>
        </p:txBody>
      </p:sp>
      <p:sp>
        <p:nvSpPr>
          <p:cNvPr id="248" name="Shape 248"/>
          <p:cNvSpPr/>
          <p:nvPr/>
        </p:nvSpPr>
        <p:spPr>
          <a:xfrm>
            <a:off x="12752673" y="5831810"/>
            <a:ext cx="5080001" cy="685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b="1" sz="3400">
                <a:solidFill>
                  <a:srgbClr val="3A3A3A"/>
                </a:solidFill>
                <a:latin typeface="Avenir Next"/>
                <a:ea typeface="Avenir Next"/>
                <a:cs typeface="Avenir Next"/>
                <a:sym typeface="Avenir Next"/>
              </a:defRPr>
            </a:lvl1pPr>
          </a:lstStyle>
          <a:p>
            <a:pPr/>
            <a:r>
              <a:t>Dan Porter</a:t>
            </a:r>
          </a:p>
        </p:txBody>
      </p:sp>
      <p:sp>
        <p:nvSpPr>
          <p:cNvPr id="249" name="Shape 249"/>
          <p:cNvSpPr/>
          <p:nvPr/>
        </p:nvSpPr>
        <p:spPr>
          <a:xfrm>
            <a:off x="12752673" y="6428710"/>
            <a:ext cx="5080001" cy="58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b="1" sz="2800">
                <a:solidFill>
                  <a:srgbClr val="48C0EB"/>
                </a:solidFill>
                <a:latin typeface="Avenir Next"/>
                <a:ea typeface="Avenir Next"/>
                <a:cs typeface="Avenir Next"/>
                <a:sym typeface="Avenir Next"/>
              </a:defRPr>
            </a:lvl1pPr>
          </a:lstStyle>
          <a:p>
            <a:pPr/>
            <a:r>
              <a:t>Chief Analytics Officer</a:t>
            </a:r>
          </a:p>
        </p:txBody>
      </p:sp>
      <p:pic>
        <p:nvPicPr>
          <p:cNvPr id="250" name="t21.png"/>
          <p:cNvPicPr>
            <a:picLocks noChangeAspect="1"/>
          </p:cNvPicPr>
          <p:nvPr/>
        </p:nvPicPr>
        <p:blipFill>
          <a:blip r:embed="rId3">
            <a:extLst/>
          </a:blip>
          <a:stretch>
            <a:fillRect/>
          </a:stretch>
        </p:blipFill>
        <p:spPr>
          <a:xfrm>
            <a:off x="6880013" y="3256760"/>
            <a:ext cx="2222501" cy="2222501"/>
          </a:xfrm>
          <a:prstGeom prst="rect">
            <a:avLst/>
          </a:prstGeom>
          <a:ln w="12700">
            <a:miter lim="400000"/>
          </a:ln>
        </p:spPr>
      </p:pic>
      <p:sp>
        <p:nvSpPr>
          <p:cNvPr id="251" name="Shape 251"/>
          <p:cNvSpPr/>
          <p:nvPr/>
        </p:nvSpPr>
        <p:spPr>
          <a:xfrm>
            <a:off x="6880013" y="5831810"/>
            <a:ext cx="5080001" cy="685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b="1" sz="3400">
                <a:solidFill>
                  <a:srgbClr val="3A3A3A"/>
                </a:solidFill>
                <a:latin typeface="Avenir Next"/>
                <a:ea typeface="Avenir Next"/>
                <a:cs typeface="Avenir Next"/>
                <a:sym typeface="Avenir Next"/>
              </a:defRPr>
            </a:lvl1pPr>
          </a:lstStyle>
          <a:p>
            <a:pPr/>
            <a:r>
              <a:t>Elan Kriegel</a:t>
            </a:r>
          </a:p>
        </p:txBody>
      </p:sp>
      <p:sp>
        <p:nvSpPr>
          <p:cNvPr id="252" name="Shape 252"/>
          <p:cNvSpPr/>
          <p:nvPr/>
        </p:nvSpPr>
        <p:spPr>
          <a:xfrm>
            <a:off x="6880013" y="6428710"/>
            <a:ext cx="5080001" cy="58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b="1" sz="2800">
                <a:solidFill>
                  <a:srgbClr val="48C0EB"/>
                </a:solidFill>
                <a:latin typeface="Avenir Next"/>
                <a:ea typeface="Avenir Next"/>
                <a:cs typeface="Avenir Next"/>
                <a:sym typeface="Avenir Next"/>
              </a:defRPr>
            </a:lvl1pPr>
          </a:lstStyle>
          <a:p>
            <a:pPr/>
            <a:r>
              <a:t>President</a:t>
            </a:r>
          </a:p>
        </p:txBody>
      </p:sp>
      <p:pic>
        <p:nvPicPr>
          <p:cNvPr id="253" name="t4.png"/>
          <p:cNvPicPr>
            <a:picLocks noChangeAspect="1"/>
          </p:cNvPicPr>
          <p:nvPr/>
        </p:nvPicPr>
        <p:blipFill>
          <a:blip r:embed="rId4">
            <a:extLst/>
          </a:blip>
          <a:stretch>
            <a:fillRect/>
          </a:stretch>
        </p:blipFill>
        <p:spPr>
          <a:xfrm>
            <a:off x="18340827" y="3157659"/>
            <a:ext cx="2222501" cy="2206739"/>
          </a:xfrm>
          <a:prstGeom prst="rect">
            <a:avLst/>
          </a:prstGeom>
          <a:ln w="12700">
            <a:miter lim="400000"/>
          </a:ln>
        </p:spPr>
      </p:pic>
      <p:sp>
        <p:nvSpPr>
          <p:cNvPr id="254" name="Shape 254"/>
          <p:cNvSpPr/>
          <p:nvPr/>
        </p:nvSpPr>
        <p:spPr>
          <a:xfrm>
            <a:off x="18340827" y="5831810"/>
            <a:ext cx="5080001" cy="685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b="1" sz="3400">
                <a:solidFill>
                  <a:srgbClr val="3A3A3A"/>
                </a:solidFill>
                <a:latin typeface="Avenir Next"/>
                <a:ea typeface="Avenir Next"/>
                <a:cs typeface="Avenir Next"/>
                <a:sym typeface="Avenir Next"/>
              </a:defRPr>
            </a:lvl1pPr>
          </a:lstStyle>
          <a:p>
            <a:pPr/>
            <a:r>
              <a:t>Chris Wegrzyn</a:t>
            </a:r>
          </a:p>
        </p:txBody>
      </p:sp>
      <p:sp>
        <p:nvSpPr>
          <p:cNvPr id="255" name="Shape 255"/>
          <p:cNvSpPr/>
          <p:nvPr/>
        </p:nvSpPr>
        <p:spPr>
          <a:xfrm>
            <a:off x="18340827" y="6428710"/>
            <a:ext cx="5080001" cy="58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457200">
              <a:defRPr b="1" sz="2800">
                <a:solidFill>
                  <a:srgbClr val="48C0EB"/>
                </a:solidFill>
                <a:latin typeface="Avenir Next"/>
                <a:ea typeface="Avenir Next"/>
                <a:cs typeface="Avenir Next"/>
                <a:sym typeface="Avenir Next"/>
              </a:defRPr>
            </a:lvl1pPr>
          </a:lstStyle>
          <a:p>
            <a:pPr/>
            <a:r>
              <a:t>Chief Technology Officer</a:t>
            </a:r>
          </a:p>
        </p:txBody>
      </p:sp>
      <p:pic>
        <p:nvPicPr>
          <p:cNvPr id="256" name="t3.png"/>
          <p:cNvPicPr>
            <a:picLocks noChangeAspect="1"/>
          </p:cNvPicPr>
          <p:nvPr/>
        </p:nvPicPr>
        <p:blipFill>
          <a:blip r:embed="rId5">
            <a:extLst/>
          </a:blip>
          <a:stretch>
            <a:fillRect/>
          </a:stretch>
        </p:blipFill>
        <p:spPr>
          <a:xfrm>
            <a:off x="12752673" y="3175271"/>
            <a:ext cx="2222501" cy="2222501"/>
          </a:xfrm>
          <a:prstGeom prst="rect">
            <a:avLst/>
          </a:prstGeom>
          <a:ln w="12700">
            <a:miter lim="400000"/>
          </a:ln>
        </p:spPr>
      </p:pic>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58" name="pasted-image.pdf"/>
          <p:cNvPicPr>
            <a:picLocks noChangeAspect="1"/>
          </p:cNvPicPr>
          <p:nvPr/>
        </p:nvPicPr>
        <p:blipFill>
          <a:blip r:embed="rId2">
            <a:extLst/>
          </a:blip>
          <a:srcRect l="544" t="0" r="0" b="1937"/>
          <a:stretch>
            <a:fillRect/>
          </a:stretch>
        </p:blipFill>
        <p:spPr>
          <a:xfrm>
            <a:off x="-18090" y="0"/>
            <a:ext cx="24420179" cy="13716000"/>
          </a:xfrm>
          <a:prstGeom prst="rect">
            <a:avLst/>
          </a:prstGeom>
          <a:ln w="12700">
            <a:miter lim="400000"/>
          </a:ln>
        </p:spPr>
      </p:pic>
      <p:sp>
        <p:nvSpPr>
          <p:cNvPr id="259" name="Shape 259"/>
          <p:cNvSpPr/>
          <p:nvPr/>
        </p:nvSpPr>
        <p:spPr>
          <a:xfrm>
            <a:off x="-2" y="-23816"/>
            <a:ext cx="24384008" cy="13763632"/>
          </a:xfrm>
          <a:prstGeom prst="rect">
            <a:avLst/>
          </a:prstGeom>
          <a:gradFill>
            <a:gsLst>
              <a:gs pos="0">
                <a:srgbClr val="FFFFFF">
                  <a:alpha val="80000"/>
                </a:srgbClr>
              </a:gs>
              <a:gs pos="100000">
                <a:srgbClr val="FFFFFF">
                  <a:alpha val="80000"/>
                </a:srgbClr>
              </a:gs>
            </a:gsLst>
            <a:lin ang="5400000"/>
          </a:gradFill>
          <a:ln w="12700">
            <a:miter lim="400000"/>
          </a:ln>
        </p:spPr>
        <p:txBody>
          <a:bodyPr lIns="71435" tIns="71435" rIns="71435" bIns="71435" anchor="ctr"/>
          <a:lstStyle/>
          <a:p>
            <a:pPr defTabSz="821529">
              <a:defRPr sz="3200">
                <a:solidFill>
                  <a:srgbClr val="FFFFFF"/>
                </a:solidFill>
                <a:latin typeface="Helvetica Light"/>
                <a:ea typeface="Helvetica Light"/>
                <a:cs typeface="Helvetica Light"/>
                <a:sym typeface="Helvetica Light"/>
              </a:defRPr>
            </a:pPr>
          </a:p>
        </p:txBody>
      </p:sp>
      <p:sp>
        <p:nvSpPr>
          <p:cNvPr id="260" name="Shape 260"/>
          <p:cNvSpPr/>
          <p:nvPr/>
        </p:nvSpPr>
        <p:spPr>
          <a:xfrm>
            <a:off x="55661" y="4733929"/>
            <a:ext cx="24272678" cy="42957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p>
            <a:pPr defTabSz="821529">
              <a:defRPr b="1" sz="8000">
                <a:solidFill>
                  <a:srgbClr val="3A3A3A"/>
                </a:solidFill>
                <a:latin typeface="Avenir Next"/>
                <a:ea typeface="Avenir Next"/>
                <a:cs typeface="Avenir Next"/>
                <a:sym typeface="Avenir Next"/>
              </a:defRPr>
            </a:pPr>
            <a:r>
              <a:t>PAGE BREAK</a:t>
            </a:r>
          </a:p>
          <a:p>
            <a:pPr defTabSz="821529">
              <a:defRPr sz="8000">
                <a:solidFill>
                  <a:srgbClr val="3A3A3A"/>
                </a:solidFill>
                <a:latin typeface="Avenir Next"/>
                <a:ea typeface="Avenir Next"/>
                <a:cs typeface="Avenir Next"/>
                <a:sym typeface="Avenir Next"/>
              </a:defRPr>
            </a:pPr>
            <a:r>
              <a:t>This is what a page break should look like. </a:t>
            </a:r>
            <a:br/>
            <a:r>
              <a:t>The title is optional </a:t>
            </a:r>
          </a:p>
        </p:txBody>
      </p:sp>
      <p:sp>
        <p:nvSpPr>
          <p:cNvPr id="261" name="Shape 261"/>
          <p:cNvSpPr/>
          <p:nvPr/>
        </p:nvSpPr>
        <p:spPr>
          <a:xfrm>
            <a:off x="1079499" y="12700000"/>
            <a:ext cx="4935709" cy="471483"/>
          </a:xfrm>
          <a:prstGeom prst="rect">
            <a:avLst/>
          </a:prstGeom>
          <a:ln w="12700">
            <a:miter lim="400000"/>
          </a:ln>
          <a:extLst>
            <a:ext uri="{C572A759-6A51-4108-AA02-DFA0A04FC94B}">
              <ma14:wrappingTextBoxFlag xmlns:ma14="http://schemas.microsoft.com/office/mac/drawingml/2011/main" val="1"/>
            </a:ext>
          </a:extLst>
        </p:spPr>
        <p:txBody>
          <a:bodyPr lIns="64291" tIns="64291" rIns="64291" bIns="64291">
            <a:normAutofit fontScale="100000" lnSpcReduction="0"/>
          </a:bodyPr>
          <a:lstStyle/>
          <a:p>
            <a:pPr algn="l" defTabSz="821529">
              <a:lnSpc>
                <a:spcPct val="90000"/>
              </a:lnSpc>
              <a:defRPr sz="2000">
                <a:solidFill>
                  <a:srgbClr val="3A3A3A"/>
                </a:solidFill>
                <a:latin typeface="Avenir Next Demi Bold"/>
                <a:ea typeface="Avenir Next Demi Bold"/>
                <a:cs typeface="Avenir Next Demi Bold"/>
                <a:sym typeface="Avenir Next Demi Bold"/>
              </a:defRPr>
            </a:pPr>
            <a:r>
              <a:t>BlueLabs</a:t>
            </a:r>
            <a:r>
              <a:rPr>
                <a:latin typeface="Avenir Next"/>
                <a:ea typeface="Avenir Next"/>
                <a:cs typeface="Avenir Next"/>
                <a:sym typeface="Avenir Next"/>
              </a:rPr>
              <a:t> | Data, Analytics, Technology.</a:t>
            </a:r>
          </a:p>
        </p:txBody>
      </p:sp>
      <p:sp>
        <p:nvSpPr>
          <p:cNvPr id="262" name="Shape 262"/>
          <p:cNvSpPr/>
          <p:nvPr/>
        </p:nvSpPr>
        <p:spPr>
          <a:xfrm>
            <a:off x="18412975" y="12699997"/>
            <a:ext cx="4935707" cy="471487"/>
          </a:xfrm>
          <a:prstGeom prst="rect">
            <a:avLst/>
          </a:prstGeom>
          <a:ln w="12700">
            <a:miter lim="400000"/>
          </a:ln>
          <a:extLst>
            <a:ext uri="{C572A759-6A51-4108-AA02-DFA0A04FC94B}">
              <ma14:wrappingTextBoxFlag xmlns:ma14="http://schemas.microsoft.com/office/mac/drawingml/2011/main" val="1"/>
            </a:ext>
          </a:extLst>
        </p:spPr>
        <p:txBody>
          <a:bodyPr lIns="64292" tIns="64292" rIns="64292" bIns="64292">
            <a:normAutofit fontScale="100000" lnSpcReduction="0"/>
          </a:bodyPr>
          <a:lstStyle/>
          <a:p>
            <a:pPr lvl="2" algn="r" defTabSz="821530">
              <a:lnSpc>
                <a:spcPct val="90000"/>
              </a:lnSpc>
              <a:defRPr sz="2000">
                <a:solidFill>
                  <a:srgbClr val="3A3A3A"/>
                </a:solidFill>
                <a:latin typeface="Avenir Next"/>
                <a:ea typeface="Avenir Next"/>
                <a:cs typeface="Avenir Next"/>
                <a:sym typeface="Avenir Next"/>
              </a:defRPr>
            </a:pPr>
            <a:r>
              <a:t>www.bluelabs.com</a:t>
            </a: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4" name="Shape 264"/>
          <p:cNvSpPr/>
          <p:nvPr>
            <p:ph type="title"/>
          </p:nvPr>
        </p:nvSpPr>
        <p:spPr>
          <a:xfrm>
            <a:off x="1136914" y="2616788"/>
            <a:ext cx="11069913" cy="8361293"/>
          </a:xfrm>
          <a:prstGeom prst="rect">
            <a:avLst/>
          </a:prstGeom>
        </p:spPr>
        <p:txBody>
          <a:bodyPr/>
          <a:lstStyle/>
          <a:p>
            <a:pPr defTabSz="1155277">
              <a:defRPr cap="none" spc="0" sz="4000">
                <a:solidFill>
                  <a:srgbClr val="3A3A3A"/>
                </a:solidFill>
                <a:latin typeface="Avenir Next"/>
                <a:ea typeface="Avenir Next"/>
                <a:cs typeface="Avenir Next"/>
                <a:sym typeface="Avenir Next"/>
              </a:defRPr>
            </a:pPr>
            <a:r>
              <a:t>Text paragraph can go here. Option to add bullets as well.</a:t>
            </a:r>
          </a:p>
          <a:p>
            <a:pPr defTabSz="1155277">
              <a:defRPr cap="none" spc="0" sz="4000">
                <a:solidFill>
                  <a:srgbClr val="3A3A3A"/>
                </a:solidFill>
                <a:latin typeface="Avenir Next"/>
                <a:ea typeface="Avenir Next"/>
                <a:cs typeface="Avenir Next"/>
                <a:sym typeface="Avenir Next"/>
              </a:defRPr>
            </a:pPr>
          </a:p>
          <a:p>
            <a:pPr marL="444500" indent="-444500" defTabSz="1155277">
              <a:buSzPct val="100000"/>
              <a:defRPr cap="none" spc="0" sz="4000">
                <a:solidFill>
                  <a:srgbClr val="3A3A3A"/>
                </a:solidFill>
                <a:latin typeface="Avenir Next"/>
                <a:ea typeface="Avenir Next"/>
                <a:cs typeface="Avenir Next"/>
                <a:sym typeface="Avenir Next"/>
              </a:defRPr>
            </a:pPr>
            <a:r>
              <a:t>Wow,</a:t>
            </a:r>
          </a:p>
          <a:p>
            <a:pPr marL="444500" indent="-444500" defTabSz="1155277">
              <a:buSzPct val="100000"/>
              <a:defRPr cap="none" spc="0" sz="4000">
                <a:solidFill>
                  <a:srgbClr val="3A3A3A"/>
                </a:solidFill>
                <a:latin typeface="Avenir Next"/>
                <a:ea typeface="Avenir Next"/>
                <a:cs typeface="Avenir Next"/>
                <a:sym typeface="Avenir Next"/>
              </a:defRPr>
            </a:pPr>
            <a:r>
              <a:t>Everyone </a:t>
            </a:r>
          </a:p>
          <a:p>
            <a:pPr marL="444500" indent="-444500" defTabSz="1155277">
              <a:buSzPct val="100000"/>
              <a:defRPr cap="none" spc="0" sz="4000">
                <a:solidFill>
                  <a:srgbClr val="3A3A3A"/>
                </a:solidFill>
                <a:latin typeface="Avenir Next"/>
                <a:ea typeface="Avenir Next"/>
                <a:cs typeface="Avenir Next"/>
                <a:sym typeface="Avenir Next"/>
              </a:defRPr>
            </a:pPr>
            <a:r>
              <a:t>Loves </a:t>
            </a:r>
          </a:p>
          <a:p>
            <a:pPr marL="444500" indent="-444500" defTabSz="1155277">
              <a:buSzPct val="100000"/>
              <a:defRPr cap="none" spc="0" sz="4000">
                <a:solidFill>
                  <a:srgbClr val="3A3A3A"/>
                </a:solidFill>
                <a:latin typeface="Avenir Next"/>
                <a:ea typeface="Avenir Next"/>
                <a:cs typeface="Avenir Next"/>
                <a:sym typeface="Avenir Next"/>
              </a:defRPr>
            </a:pPr>
            <a:r>
              <a:t>Options!</a:t>
            </a:r>
          </a:p>
        </p:txBody>
      </p:sp>
      <p:sp>
        <p:nvSpPr>
          <p:cNvPr id="265" name="Shape 265"/>
          <p:cNvSpPr/>
          <p:nvPr/>
        </p:nvSpPr>
        <p:spPr>
          <a:xfrm>
            <a:off x="2020490" y="766762"/>
            <a:ext cx="20343020" cy="13620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spAutoFit/>
          </a:bodyPr>
          <a:lstStyle>
            <a:lvl1pPr defTabSz="821529">
              <a:defRPr b="1" sz="7000">
                <a:solidFill>
                  <a:srgbClr val="3A3A3A"/>
                </a:solidFill>
                <a:latin typeface="Avenir Next"/>
                <a:ea typeface="Avenir Next"/>
                <a:cs typeface="Avenir Next"/>
                <a:sym typeface="Avenir Next"/>
              </a:defRPr>
            </a:lvl1pPr>
          </a:lstStyle>
          <a:p>
            <a:pPr/>
            <a:r>
              <a:t>Left aligned paragraph with Image</a:t>
            </a:r>
          </a:p>
        </p:txBody>
      </p:sp>
      <p:sp>
        <p:nvSpPr>
          <p:cNvPr id="266" name="Shape 266"/>
          <p:cNvSpPr/>
          <p:nvPr/>
        </p:nvSpPr>
        <p:spPr>
          <a:xfrm>
            <a:off x="1079499" y="12700000"/>
            <a:ext cx="4935709" cy="471483"/>
          </a:xfrm>
          <a:prstGeom prst="rect">
            <a:avLst/>
          </a:prstGeom>
          <a:ln w="12700">
            <a:miter lim="400000"/>
          </a:ln>
          <a:extLst>
            <a:ext uri="{C572A759-6A51-4108-AA02-DFA0A04FC94B}">
              <ma14:wrappingTextBoxFlag xmlns:ma14="http://schemas.microsoft.com/office/mac/drawingml/2011/main" val="1"/>
            </a:ext>
          </a:extLst>
        </p:spPr>
        <p:txBody>
          <a:bodyPr lIns="64291" tIns="64291" rIns="64291" bIns="64291">
            <a:normAutofit fontScale="100000" lnSpcReduction="0"/>
          </a:bodyPr>
          <a:lstStyle/>
          <a:p>
            <a:pPr algn="l" defTabSz="821529">
              <a:lnSpc>
                <a:spcPct val="90000"/>
              </a:lnSpc>
              <a:defRPr sz="2000">
                <a:solidFill>
                  <a:srgbClr val="3A3A3A"/>
                </a:solidFill>
                <a:latin typeface="Avenir Next Demi Bold"/>
                <a:ea typeface="Avenir Next Demi Bold"/>
                <a:cs typeface="Avenir Next Demi Bold"/>
                <a:sym typeface="Avenir Next Demi Bold"/>
              </a:defRPr>
            </a:pPr>
            <a:r>
              <a:t>BlueLabs</a:t>
            </a:r>
            <a:r>
              <a:rPr>
                <a:latin typeface="Avenir Next"/>
                <a:ea typeface="Avenir Next"/>
                <a:cs typeface="Avenir Next"/>
                <a:sym typeface="Avenir Next"/>
              </a:rPr>
              <a:t> | Data, Analytics, Technology.</a:t>
            </a:r>
          </a:p>
        </p:txBody>
      </p:sp>
      <p:sp>
        <p:nvSpPr>
          <p:cNvPr id="267" name="Shape 267"/>
          <p:cNvSpPr/>
          <p:nvPr/>
        </p:nvSpPr>
        <p:spPr>
          <a:xfrm>
            <a:off x="18412975" y="12699997"/>
            <a:ext cx="4935707" cy="471487"/>
          </a:xfrm>
          <a:prstGeom prst="rect">
            <a:avLst/>
          </a:prstGeom>
          <a:ln w="12700">
            <a:miter lim="400000"/>
          </a:ln>
          <a:extLst>
            <a:ext uri="{C572A759-6A51-4108-AA02-DFA0A04FC94B}">
              <ma14:wrappingTextBoxFlag xmlns:ma14="http://schemas.microsoft.com/office/mac/drawingml/2011/main" val="1"/>
            </a:ext>
          </a:extLst>
        </p:spPr>
        <p:txBody>
          <a:bodyPr lIns="64292" tIns="64292" rIns="64292" bIns="64292">
            <a:normAutofit fontScale="100000" lnSpcReduction="0"/>
          </a:bodyPr>
          <a:lstStyle/>
          <a:p>
            <a:pPr lvl="2" algn="r" defTabSz="821530">
              <a:lnSpc>
                <a:spcPct val="90000"/>
              </a:lnSpc>
              <a:defRPr sz="2000">
                <a:solidFill>
                  <a:srgbClr val="3A3A3A"/>
                </a:solidFill>
                <a:latin typeface="Avenir Next"/>
                <a:ea typeface="Avenir Next"/>
                <a:cs typeface="Avenir Next"/>
                <a:sym typeface="Avenir Next"/>
              </a:defRPr>
            </a:pPr>
            <a:r>
              <a:t>www.bluelabs.com</a:t>
            </a:r>
          </a:p>
        </p:txBody>
      </p:sp>
      <p:sp>
        <p:nvSpPr>
          <p:cNvPr id="268" name="Shape 268"/>
          <p:cNvSpPr/>
          <p:nvPr/>
        </p:nvSpPr>
        <p:spPr>
          <a:xfrm>
            <a:off x="15152200" y="11995608"/>
            <a:ext cx="5334001" cy="58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defTabSz="584200">
              <a:spcBef>
                <a:spcPts val="4200"/>
              </a:spcBef>
              <a:defRPr i="1" sz="2800">
                <a:solidFill>
                  <a:srgbClr val="040B12"/>
                </a:solidFill>
                <a:latin typeface="Avenir Next"/>
                <a:ea typeface="Avenir Next"/>
                <a:cs typeface="Avenir Next"/>
                <a:sym typeface="Avenir Next"/>
              </a:defRPr>
            </a:lvl1pPr>
          </a:lstStyle>
          <a:p>
            <a:pPr/>
            <a:r>
              <a:t>Image Example caption</a:t>
            </a:r>
          </a:p>
        </p:txBody>
      </p:sp>
      <p:pic>
        <p:nvPicPr>
          <p:cNvPr id="269" name="Screen Shot 2016-07-20 at 5.09.02 PM.png"/>
          <p:cNvPicPr>
            <a:picLocks noChangeAspect="1"/>
          </p:cNvPicPr>
          <p:nvPr/>
        </p:nvPicPr>
        <p:blipFill>
          <a:blip r:embed="rId2">
            <a:extLst/>
          </a:blip>
          <a:stretch>
            <a:fillRect/>
          </a:stretch>
        </p:blipFill>
        <p:spPr>
          <a:xfrm>
            <a:off x="15200647" y="2953414"/>
            <a:ext cx="8060323" cy="8922006"/>
          </a:xfrm>
          <a:prstGeom prst="rect">
            <a:avLst/>
          </a:prstGeom>
          <a:ln w="12700">
            <a:miter lim="400000"/>
          </a:ln>
          <a:effectLst>
            <a:outerShdw sx="100000" sy="100000" kx="0" ky="0" algn="b" rotWithShape="0" blurRad="50800" dist="25400" dir="5400000">
              <a:srgbClr val="6B6B6B">
                <a:alpha val="50000"/>
              </a:srgbClr>
            </a:outerShdw>
          </a:effectLst>
        </p:spPr>
      </p:pic>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1" name="Shape 271"/>
          <p:cNvSpPr/>
          <p:nvPr/>
        </p:nvSpPr>
        <p:spPr>
          <a:xfrm>
            <a:off x="2020490" y="766762"/>
            <a:ext cx="20343020" cy="13620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spAutoFit/>
          </a:bodyPr>
          <a:lstStyle>
            <a:lvl1pPr defTabSz="821529">
              <a:defRPr b="1" sz="7000">
                <a:solidFill>
                  <a:srgbClr val="3A3A3A"/>
                </a:solidFill>
                <a:latin typeface="Avenir Next"/>
                <a:ea typeface="Avenir Next"/>
                <a:cs typeface="Avenir Next"/>
                <a:sym typeface="Avenir Next"/>
              </a:defRPr>
            </a:lvl1pPr>
          </a:lstStyle>
          <a:p>
            <a:pPr/>
            <a:r>
              <a:t>Multiple items layout</a:t>
            </a:r>
          </a:p>
        </p:txBody>
      </p:sp>
      <p:pic>
        <p:nvPicPr>
          <p:cNvPr id="272" name="image6.png"/>
          <p:cNvPicPr>
            <a:picLocks noChangeAspect="1"/>
          </p:cNvPicPr>
          <p:nvPr/>
        </p:nvPicPr>
        <p:blipFill>
          <a:blip r:embed="rId2">
            <a:extLst/>
          </a:blip>
          <a:srcRect l="0" t="5464" r="0" b="5463"/>
          <a:stretch>
            <a:fillRect/>
          </a:stretch>
        </p:blipFill>
        <p:spPr>
          <a:xfrm>
            <a:off x="1123320" y="4872018"/>
            <a:ext cx="7222623" cy="3176398"/>
          </a:xfrm>
          <a:prstGeom prst="rect">
            <a:avLst/>
          </a:prstGeom>
          <a:ln w="12700">
            <a:miter lim="400000"/>
          </a:ln>
        </p:spPr>
      </p:pic>
      <p:sp>
        <p:nvSpPr>
          <p:cNvPr id="273" name="Shape 273"/>
          <p:cNvSpPr/>
          <p:nvPr/>
        </p:nvSpPr>
        <p:spPr>
          <a:xfrm>
            <a:off x="1172788" y="8417737"/>
            <a:ext cx="7222729" cy="15398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spAutoFit/>
          </a:bodyPr>
          <a:lstStyle>
            <a:lvl1pPr>
              <a:defRPr sz="4000">
                <a:solidFill>
                  <a:srgbClr val="3A3A3A"/>
                </a:solidFill>
                <a:latin typeface="Avenir Next"/>
                <a:ea typeface="Avenir Next"/>
                <a:cs typeface="Avenir Next"/>
                <a:sym typeface="Avenir Next"/>
              </a:defRPr>
            </a:lvl1pPr>
          </a:lstStyle>
          <a:p>
            <a:pPr/>
            <a:r>
              <a:t>Tailor messages to small audiences or even individuals </a:t>
            </a:r>
          </a:p>
        </p:txBody>
      </p:sp>
      <p:pic>
        <p:nvPicPr>
          <p:cNvPr id="274" name="image2.png"/>
          <p:cNvPicPr>
            <a:picLocks noChangeAspect="1"/>
          </p:cNvPicPr>
          <p:nvPr/>
        </p:nvPicPr>
        <p:blipFill>
          <a:blip r:embed="rId3">
            <a:extLst/>
          </a:blip>
          <a:srcRect l="0" t="6129" r="0" b="6128"/>
          <a:stretch>
            <a:fillRect/>
          </a:stretch>
        </p:blipFill>
        <p:spPr>
          <a:xfrm>
            <a:off x="8577064" y="4871224"/>
            <a:ext cx="7226301" cy="3178016"/>
          </a:xfrm>
          <a:prstGeom prst="rect">
            <a:avLst/>
          </a:prstGeom>
          <a:ln w="12700">
            <a:miter lim="400000"/>
          </a:ln>
        </p:spPr>
      </p:pic>
      <p:sp>
        <p:nvSpPr>
          <p:cNvPr id="275" name="Shape 275"/>
          <p:cNvSpPr/>
          <p:nvPr/>
        </p:nvSpPr>
        <p:spPr>
          <a:xfrm>
            <a:off x="8578850" y="8417737"/>
            <a:ext cx="7222729" cy="15398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spAutoFit/>
          </a:bodyPr>
          <a:lstStyle>
            <a:lvl1pPr>
              <a:defRPr sz="4000">
                <a:solidFill>
                  <a:srgbClr val="3A3A3A"/>
                </a:solidFill>
                <a:latin typeface="Avenir Next"/>
                <a:ea typeface="Avenir Next"/>
                <a:cs typeface="Avenir Next"/>
                <a:sym typeface="Avenir Next"/>
              </a:defRPr>
            </a:lvl1pPr>
          </a:lstStyle>
          <a:p>
            <a:pPr/>
            <a:r>
              <a:t>Identify the best channel to reach each person</a:t>
            </a:r>
          </a:p>
        </p:txBody>
      </p:sp>
      <p:pic>
        <p:nvPicPr>
          <p:cNvPr id="276" name="image9.png"/>
          <p:cNvPicPr>
            <a:picLocks noChangeAspect="1"/>
          </p:cNvPicPr>
          <p:nvPr/>
        </p:nvPicPr>
        <p:blipFill>
          <a:blip r:embed="rId4">
            <a:extLst/>
          </a:blip>
          <a:srcRect l="0" t="15047" r="2462" b="20510"/>
          <a:stretch>
            <a:fillRect/>
          </a:stretch>
        </p:blipFill>
        <p:spPr>
          <a:xfrm>
            <a:off x="16034379" y="4872812"/>
            <a:ext cx="7226301" cy="3175001"/>
          </a:xfrm>
          <a:prstGeom prst="rect">
            <a:avLst/>
          </a:prstGeom>
          <a:ln w="12700">
            <a:miter lim="400000"/>
          </a:ln>
        </p:spPr>
      </p:pic>
      <p:sp>
        <p:nvSpPr>
          <p:cNvPr id="277" name="Shape 277"/>
          <p:cNvSpPr/>
          <p:nvPr/>
        </p:nvSpPr>
        <p:spPr>
          <a:xfrm>
            <a:off x="16036165" y="8417737"/>
            <a:ext cx="7222729" cy="15398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spAutoFit/>
          </a:bodyPr>
          <a:lstStyle>
            <a:lvl1pPr>
              <a:defRPr sz="4000">
                <a:solidFill>
                  <a:srgbClr val="3A3A3A"/>
                </a:solidFill>
                <a:latin typeface="Avenir Next"/>
                <a:ea typeface="Avenir Next"/>
                <a:cs typeface="Avenir Next"/>
                <a:sym typeface="Avenir Next"/>
              </a:defRPr>
            </a:lvl1pPr>
          </a:lstStyle>
          <a:p>
            <a:pPr/>
            <a:r>
              <a:t>Shape strategy and identify challenges and solutions</a:t>
            </a:r>
          </a:p>
        </p:txBody>
      </p:sp>
      <p:sp>
        <p:nvSpPr>
          <p:cNvPr id="278" name="Shape 278"/>
          <p:cNvSpPr/>
          <p:nvPr/>
        </p:nvSpPr>
        <p:spPr>
          <a:xfrm>
            <a:off x="11031793" y="6615113"/>
            <a:ext cx="2346323" cy="485773"/>
          </a:xfrm>
          <a:prstGeom prst="rect">
            <a:avLst/>
          </a:prstGeom>
          <a:ln w="12700">
            <a:miter lim="400000"/>
          </a:ln>
          <a:extLst>
            <a:ext uri="{C572A759-6A51-4108-AA02-DFA0A04FC94B}">
              <ma14:wrappingTextBoxFlag xmlns:ma14="http://schemas.microsoft.com/office/mac/drawingml/2011/main" val="1"/>
            </a:ext>
          </a:extLst>
        </p:spPr>
        <p:txBody>
          <a:bodyPr wrap="none" lIns="71435" tIns="71435" rIns="71435" bIns="71435" anchor="ctr">
            <a:spAutoFit/>
          </a:bodyPr>
          <a:lstStyle/>
          <a:p>
            <a:pPr lvl="2" algn="r" defTabSz="821530">
              <a:lnSpc>
                <a:spcPct val="90000"/>
              </a:lnSpc>
              <a:defRPr sz="2000">
                <a:latin typeface="Avenir Next"/>
                <a:ea typeface="Avenir Next"/>
                <a:cs typeface="Avenir Next"/>
                <a:sym typeface="Avenir Next"/>
              </a:defRPr>
            </a:pPr>
            <a:r>
              <a:t>www.bluelabs.com</a:t>
            </a:r>
          </a:p>
        </p:txBody>
      </p:sp>
      <p:sp>
        <p:nvSpPr>
          <p:cNvPr id="279" name="Shape 279"/>
          <p:cNvSpPr/>
          <p:nvPr/>
        </p:nvSpPr>
        <p:spPr>
          <a:xfrm>
            <a:off x="1079499" y="12700000"/>
            <a:ext cx="4935709" cy="471483"/>
          </a:xfrm>
          <a:prstGeom prst="rect">
            <a:avLst/>
          </a:prstGeom>
          <a:ln w="12700">
            <a:miter lim="400000"/>
          </a:ln>
          <a:extLst>
            <a:ext uri="{C572A759-6A51-4108-AA02-DFA0A04FC94B}">
              <ma14:wrappingTextBoxFlag xmlns:ma14="http://schemas.microsoft.com/office/mac/drawingml/2011/main" val="1"/>
            </a:ext>
          </a:extLst>
        </p:spPr>
        <p:txBody>
          <a:bodyPr lIns="64291" tIns="64291" rIns="64291" bIns="64291">
            <a:normAutofit fontScale="100000" lnSpcReduction="0"/>
          </a:bodyPr>
          <a:lstStyle/>
          <a:p>
            <a:pPr algn="l" defTabSz="821529">
              <a:lnSpc>
                <a:spcPct val="90000"/>
              </a:lnSpc>
              <a:defRPr sz="2000">
                <a:solidFill>
                  <a:srgbClr val="3A3A3A"/>
                </a:solidFill>
                <a:latin typeface="Avenir Next Demi Bold"/>
                <a:ea typeface="Avenir Next Demi Bold"/>
                <a:cs typeface="Avenir Next Demi Bold"/>
                <a:sym typeface="Avenir Next Demi Bold"/>
              </a:defRPr>
            </a:pPr>
            <a:r>
              <a:t>BlueLabs</a:t>
            </a:r>
            <a:r>
              <a:rPr>
                <a:latin typeface="Avenir Next"/>
                <a:ea typeface="Avenir Next"/>
                <a:cs typeface="Avenir Next"/>
                <a:sym typeface="Avenir Next"/>
              </a:rPr>
              <a:t> | Data, Analytics, Technology.</a:t>
            </a:r>
          </a:p>
        </p:txBody>
      </p:sp>
      <p:sp>
        <p:nvSpPr>
          <p:cNvPr id="280" name="Shape 280"/>
          <p:cNvSpPr/>
          <p:nvPr/>
        </p:nvSpPr>
        <p:spPr>
          <a:xfrm>
            <a:off x="18412975" y="12699997"/>
            <a:ext cx="4935707" cy="471487"/>
          </a:xfrm>
          <a:prstGeom prst="rect">
            <a:avLst/>
          </a:prstGeom>
          <a:ln w="12700">
            <a:miter lim="400000"/>
          </a:ln>
          <a:extLst>
            <a:ext uri="{C572A759-6A51-4108-AA02-DFA0A04FC94B}">
              <ma14:wrappingTextBoxFlag xmlns:ma14="http://schemas.microsoft.com/office/mac/drawingml/2011/main" val="1"/>
            </a:ext>
          </a:extLst>
        </p:spPr>
        <p:txBody>
          <a:bodyPr lIns="64292" tIns="64292" rIns="64292" bIns="64292">
            <a:normAutofit fontScale="100000" lnSpcReduction="0"/>
          </a:bodyPr>
          <a:lstStyle/>
          <a:p>
            <a:pPr lvl="2" algn="r" defTabSz="821530">
              <a:lnSpc>
                <a:spcPct val="90000"/>
              </a:lnSpc>
              <a:defRPr sz="2000">
                <a:solidFill>
                  <a:srgbClr val="3A3A3A"/>
                </a:solidFill>
                <a:latin typeface="Avenir Next"/>
                <a:ea typeface="Avenir Next"/>
                <a:cs typeface="Avenir Next"/>
                <a:sym typeface="Avenir Next"/>
              </a:defRPr>
            </a:pPr>
            <a:r>
              <a:t>www.bluelabs.com</a:t>
            </a:r>
          </a:p>
        </p:txBody>
      </p:sp>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282" name="Shape 282"/>
          <p:cNvSpPr/>
          <p:nvPr/>
        </p:nvSpPr>
        <p:spPr>
          <a:xfrm>
            <a:off x="1079500" y="12700000"/>
            <a:ext cx="4935707" cy="471486"/>
          </a:xfrm>
          <a:prstGeom prst="rect">
            <a:avLst/>
          </a:prstGeom>
          <a:ln w="12700">
            <a:miter lim="400000"/>
          </a:ln>
          <a:extLst>
            <a:ext uri="{C572A759-6A51-4108-AA02-DFA0A04FC94B}">
              <ma14:wrappingTextBoxFlag xmlns:ma14="http://schemas.microsoft.com/office/mac/drawingml/2011/main" val="1"/>
            </a:ext>
          </a:extLst>
        </p:spPr>
        <p:txBody>
          <a:bodyPr lIns="64292" tIns="64292" rIns="64292" bIns="64292">
            <a:normAutofit fontScale="100000" lnSpcReduction="0"/>
          </a:bodyPr>
          <a:lstStyle/>
          <a:p>
            <a:pPr algn="l" defTabSz="821530">
              <a:lnSpc>
                <a:spcPct val="90000"/>
              </a:lnSpc>
              <a:defRPr sz="2000">
                <a:solidFill>
                  <a:srgbClr val="3A3A3A"/>
                </a:solidFill>
                <a:latin typeface="Avenir Next Demi Bold"/>
                <a:ea typeface="Avenir Next Demi Bold"/>
                <a:cs typeface="Avenir Next Demi Bold"/>
                <a:sym typeface="Avenir Next Demi Bold"/>
              </a:defRPr>
            </a:pPr>
            <a:r>
              <a:t>BlueLabs</a:t>
            </a:r>
            <a:r>
              <a:rPr>
                <a:latin typeface="Avenir Next"/>
                <a:ea typeface="Avenir Next"/>
                <a:cs typeface="Avenir Next"/>
                <a:sym typeface="Avenir Next"/>
              </a:rPr>
              <a:t> | Data, Analytics, Technology.</a:t>
            </a:r>
          </a:p>
        </p:txBody>
      </p:sp>
      <p:sp>
        <p:nvSpPr>
          <p:cNvPr id="283" name="Shape 283"/>
          <p:cNvSpPr/>
          <p:nvPr/>
        </p:nvSpPr>
        <p:spPr>
          <a:xfrm>
            <a:off x="18412975" y="12700000"/>
            <a:ext cx="4935707" cy="471486"/>
          </a:xfrm>
          <a:prstGeom prst="rect">
            <a:avLst/>
          </a:prstGeom>
          <a:ln w="12700">
            <a:miter lim="400000"/>
          </a:ln>
          <a:extLst>
            <a:ext uri="{C572A759-6A51-4108-AA02-DFA0A04FC94B}">
              <ma14:wrappingTextBoxFlag xmlns:ma14="http://schemas.microsoft.com/office/mac/drawingml/2011/main" val="1"/>
            </a:ext>
          </a:extLst>
        </p:spPr>
        <p:txBody>
          <a:bodyPr lIns="64292" tIns="64292" rIns="64292" bIns="64292">
            <a:normAutofit fontScale="100000" lnSpcReduction="0"/>
          </a:bodyPr>
          <a:lstStyle/>
          <a:p>
            <a:pPr lvl="2" algn="r" defTabSz="821530">
              <a:lnSpc>
                <a:spcPct val="90000"/>
              </a:lnSpc>
              <a:defRPr sz="2000">
                <a:solidFill>
                  <a:srgbClr val="3A3A3A"/>
                </a:solidFill>
                <a:latin typeface="Avenir Next Demi Bold"/>
                <a:ea typeface="Avenir Next Demi Bold"/>
                <a:cs typeface="Avenir Next Demi Bold"/>
                <a:sym typeface="Avenir Next Demi Bold"/>
              </a:defRPr>
            </a:pPr>
            <a:r>
              <a:rPr u="sng">
                <a:uFill>
                  <a:solidFill>
                    <a:srgbClr val="0000FF"/>
                  </a:solidFill>
                </a:uFill>
                <a:hlinkClick r:id="rId2" invalidUrl="" action="" tgtFrame="" tooltip="" history="1" highlightClick="0" endSnd="0"/>
              </a:rPr>
              <a:t>www.bluelabs.com</a:t>
            </a:r>
          </a:p>
        </p:txBody>
      </p:sp>
      <p:sp>
        <p:nvSpPr>
          <p:cNvPr id="284" name="Shape 284"/>
          <p:cNvSpPr/>
          <p:nvPr/>
        </p:nvSpPr>
        <p:spPr>
          <a:xfrm>
            <a:off x="1206500" y="825501"/>
            <a:ext cx="22225001" cy="14636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normAutofit fontScale="100000" lnSpcReduction="0"/>
          </a:bodyPr>
          <a:lstStyle>
            <a:lvl1pPr defTabSz="821530">
              <a:defRPr b="1" sz="7600">
                <a:solidFill>
                  <a:srgbClr val="3A3A3A"/>
                </a:solidFill>
                <a:latin typeface="Avenir Next"/>
                <a:ea typeface="Avenir Next"/>
                <a:cs typeface="Avenir Next"/>
                <a:sym typeface="Avenir Next"/>
              </a:defRPr>
            </a:lvl1pPr>
          </a:lstStyle>
          <a:p>
            <a:pPr/>
            <a:r>
              <a:t>A table, neat.</a:t>
            </a:r>
          </a:p>
        </p:txBody>
      </p:sp>
      <p:graphicFrame>
        <p:nvGraphicFramePr>
          <p:cNvPr id="285" name="Table 285"/>
          <p:cNvGraphicFramePr/>
          <p:nvPr/>
        </p:nvGraphicFramePr>
        <p:xfrm>
          <a:off x="2746217" y="3465878"/>
          <a:ext cx="18891566" cy="8082819"/>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3191824"/>
                <a:gridCol w="3944879"/>
                <a:gridCol w="4198238"/>
                <a:gridCol w="3778311"/>
                <a:gridCol w="3778311"/>
              </a:tblGrid>
              <a:tr h="1855911">
                <a:tc>
                  <a:txBody>
                    <a:bodyPr/>
                    <a:lstStyle/>
                    <a:p>
                      <a:pPr defTabSz="914400">
                        <a:defRPr sz="3600">
                          <a:latin typeface="Avenir Next"/>
                          <a:ea typeface="Avenir Next"/>
                          <a:cs typeface="Avenir Next"/>
                          <a:sym typeface="Avenir Next"/>
                        </a:defRPr>
                      </a:pPr>
                    </a:p>
                  </a:txBody>
                  <a:tcPr marL="45720" marR="45720" marT="45720" marB="45720" anchor="ctr" anchorCtr="0" horzOverflow="overflow">
                    <a:lnL w="0">
                      <a:miter lim="400000"/>
                    </a:lnL>
                    <a:lnR w="0">
                      <a:miter lim="400000"/>
                    </a:lnR>
                    <a:lnT w="0">
                      <a:miter lim="400000"/>
                    </a:lnT>
                    <a:lnB w="0">
                      <a:miter lim="400000"/>
                    </a:lnB>
                    <a:noFill/>
                  </a:tcPr>
                </a:tc>
                <a:tc>
                  <a:txBody>
                    <a:bodyPr/>
                    <a:lstStyle/>
                    <a:p>
                      <a:pPr defTabSz="914400">
                        <a:defRPr b="0" sz="1800">
                          <a:solidFill>
                            <a:srgbClr val="000000"/>
                          </a:solidFill>
                        </a:defRPr>
                      </a:pPr>
                      <a:r>
                        <a:rPr b="1" sz="3600">
                          <a:solidFill>
                            <a:srgbClr val="FFFFFF"/>
                          </a:solidFill>
                          <a:latin typeface="Avenir Next"/>
                          <a:ea typeface="Avenir Next"/>
                          <a:cs typeface="Avenir Next"/>
                          <a:sym typeface="Avenir Next"/>
                        </a:rPr>
                        <a:t>Politics</a:t>
                      </a:r>
                    </a:p>
                  </a:txBody>
                  <a:tcPr marL="45720" marR="45720" marT="45720" marB="45720" anchor="ctr" anchorCtr="0" horzOverflow="overflow">
                    <a:lnL w="0">
                      <a:miter lim="400000"/>
                    </a:lnL>
                    <a:lnR w="12700">
                      <a:miter lim="400000"/>
                    </a:lnR>
                    <a:lnT w="12700">
                      <a:solidFill>
                        <a:srgbClr val="CED3DB"/>
                      </a:solidFill>
                      <a:miter lim="400000"/>
                    </a:lnT>
                    <a:lnB w="12700">
                      <a:miter lim="400000"/>
                    </a:lnB>
                    <a:solidFill>
                      <a:srgbClr val="0E2841"/>
                    </a:solidFill>
                  </a:tcPr>
                </a:tc>
                <a:tc>
                  <a:txBody>
                    <a:bodyPr/>
                    <a:lstStyle/>
                    <a:p>
                      <a:pPr defTabSz="914400">
                        <a:defRPr b="0" sz="1800">
                          <a:solidFill>
                            <a:srgbClr val="000000"/>
                          </a:solidFill>
                        </a:defRPr>
                      </a:pPr>
                      <a:r>
                        <a:rPr b="1" sz="3600">
                          <a:solidFill>
                            <a:srgbClr val="FFFFFF"/>
                          </a:solidFill>
                          <a:latin typeface="Avenir Next"/>
                          <a:ea typeface="Avenir Next"/>
                          <a:cs typeface="Avenir Next"/>
                          <a:sym typeface="Avenir Next"/>
                        </a:rPr>
                        <a:t>Healthcare</a:t>
                      </a:r>
                    </a:p>
                  </a:txBody>
                  <a:tcPr marL="45720" marR="45720" marT="45720" marB="45720" anchor="ctr" anchorCtr="0" horzOverflow="overflow">
                    <a:lnL w="12700">
                      <a:miter lim="400000"/>
                    </a:lnL>
                    <a:lnR w="12700">
                      <a:miter lim="400000"/>
                    </a:lnR>
                    <a:lnT w="12700">
                      <a:solidFill>
                        <a:srgbClr val="CED3DB"/>
                      </a:solidFill>
                      <a:miter lim="400000"/>
                    </a:lnT>
                    <a:lnB w="12700">
                      <a:miter lim="400000"/>
                    </a:lnB>
                    <a:solidFill>
                      <a:srgbClr val="0E2841"/>
                    </a:solidFill>
                  </a:tcPr>
                </a:tc>
                <a:tc>
                  <a:txBody>
                    <a:bodyPr/>
                    <a:lstStyle/>
                    <a:p>
                      <a:pPr defTabSz="914400">
                        <a:defRPr b="0" sz="1800">
                          <a:solidFill>
                            <a:srgbClr val="000000"/>
                          </a:solidFill>
                        </a:defRPr>
                      </a:pPr>
                      <a:r>
                        <a:rPr b="1" sz="3600">
                          <a:solidFill>
                            <a:srgbClr val="FFFFFF"/>
                          </a:solidFill>
                          <a:latin typeface="Avenir Next"/>
                          <a:ea typeface="Avenir Next"/>
                          <a:cs typeface="Avenir Next"/>
                          <a:sym typeface="Avenir Next"/>
                        </a:rPr>
                        <a:t>Education</a:t>
                      </a:r>
                    </a:p>
                  </a:txBody>
                  <a:tcPr marL="45720" marR="45720" marT="45720" marB="45720" anchor="ctr" anchorCtr="0" horzOverflow="overflow">
                    <a:lnL w="12700">
                      <a:miter lim="400000"/>
                    </a:lnL>
                    <a:lnR w="12700">
                      <a:miter lim="400000"/>
                    </a:lnR>
                    <a:lnT w="12700">
                      <a:solidFill>
                        <a:srgbClr val="CED3DB"/>
                      </a:solidFill>
                      <a:miter lim="400000"/>
                    </a:lnT>
                    <a:lnB w="12700">
                      <a:miter lim="400000"/>
                    </a:lnB>
                    <a:solidFill>
                      <a:srgbClr val="0E2841"/>
                    </a:solidFill>
                  </a:tcPr>
                </a:tc>
                <a:tc>
                  <a:txBody>
                    <a:bodyPr/>
                    <a:lstStyle/>
                    <a:p>
                      <a:pPr defTabSz="914400">
                        <a:defRPr b="0" sz="1800">
                          <a:solidFill>
                            <a:srgbClr val="000000"/>
                          </a:solidFill>
                        </a:defRPr>
                      </a:pPr>
                      <a:r>
                        <a:rPr b="1" sz="3600">
                          <a:solidFill>
                            <a:srgbClr val="FFFFFF"/>
                          </a:solidFill>
                          <a:latin typeface="Avenir Next"/>
                          <a:ea typeface="Avenir Next"/>
                          <a:cs typeface="Avenir Next"/>
                          <a:sym typeface="Avenir Next"/>
                        </a:rPr>
                        <a:t>Marketing</a:t>
                      </a:r>
                    </a:p>
                  </a:txBody>
                  <a:tcPr marL="45720" marR="45720" marT="45720" marB="45720" anchor="ctr" anchorCtr="0" horzOverflow="overflow">
                    <a:lnL w="12700">
                      <a:miter lim="400000"/>
                    </a:lnL>
                    <a:lnR w="12700">
                      <a:solidFill>
                        <a:srgbClr val="CED3DB"/>
                      </a:solidFill>
                      <a:miter lim="400000"/>
                    </a:lnR>
                    <a:lnT w="12700">
                      <a:solidFill>
                        <a:srgbClr val="CED3DB"/>
                      </a:solidFill>
                      <a:miter lim="400000"/>
                    </a:lnT>
                    <a:lnB w="12700">
                      <a:miter lim="400000"/>
                    </a:lnB>
                    <a:solidFill>
                      <a:srgbClr val="0E2841"/>
                    </a:solidFill>
                  </a:tcPr>
                </a:tc>
              </a:tr>
              <a:tr h="2075635">
                <a:tc>
                  <a:txBody>
                    <a:bodyPr/>
                    <a:lstStyle/>
                    <a:p>
                      <a:pPr defTabSz="914400">
                        <a:defRPr sz="1800"/>
                      </a:pPr>
                      <a:r>
                        <a:rPr b="1" sz="3600">
                          <a:solidFill>
                            <a:srgbClr val="FFFFFF"/>
                          </a:solidFill>
                          <a:latin typeface="Avenir Next"/>
                          <a:ea typeface="Avenir Next"/>
                          <a:cs typeface="Avenir Next"/>
                          <a:sym typeface="Avenir Next"/>
                        </a:rPr>
                        <a:t>Population</a:t>
                      </a:r>
                    </a:p>
                  </a:txBody>
                  <a:tcPr marL="45720" marR="45720" marT="45720" marB="45720" anchor="ctr" anchorCtr="0" horzOverflow="overflow">
                    <a:lnL w="12700">
                      <a:solidFill>
                        <a:srgbClr val="CED3DB"/>
                      </a:solidFill>
                      <a:miter lim="400000"/>
                    </a:lnL>
                    <a:lnR w="12700">
                      <a:miter lim="400000"/>
                    </a:lnR>
                    <a:lnT w="0">
                      <a:miter lim="400000"/>
                    </a:lnT>
                    <a:lnB w="12700">
                      <a:miter lim="400000"/>
                    </a:lnB>
                    <a:solidFill>
                      <a:srgbClr val="0E2841"/>
                    </a:solidFill>
                  </a:tcPr>
                </a:tc>
                <a:tc>
                  <a:txBody>
                    <a:bodyPr/>
                    <a:lstStyle/>
                    <a:p>
                      <a:pPr defTabSz="914400">
                        <a:defRPr sz="1800"/>
                      </a:pPr>
                      <a:r>
                        <a:rPr sz="3400">
                          <a:latin typeface="Avenir Next"/>
                          <a:ea typeface="Avenir Next"/>
                          <a:cs typeface="Avenir Next"/>
                          <a:sym typeface="Avenir Next"/>
                        </a:rPr>
                        <a:t>Voters</a:t>
                      </a:r>
                    </a:p>
                  </a:txBody>
                  <a:tcPr marL="45720" marR="45720" marT="45720" marB="4572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defRPr sz="1800"/>
                      </a:pPr>
                      <a:r>
                        <a:rPr sz="3400">
                          <a:latin typeface="Avenir Next"/>
                          <a:ea typeface="Avenir Next"/>
                          <a:cs typeface="Avenir Next"/>
                          <a:sym typeface="Avenir Next"/>
                        </a:rPr>
                        <a:t>Hospital Patients</a:t>
                      </a:r>
                    </a:p>
                  </a:txBody>
                  <a:tcPr marL="45720" marR="45720" marT="45720" marB="4572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defRPr sz="1800"/>
                      </a:pPr>
                      <a:r>
                        <a:rPr sz="3400">
                          <a:latin typeface="Avenir Next"/>
                          <a:ea typeface="Avenir Next"/>
                          <a:cs typeface="Avenir Next"/>
                          <a:sym typeface="Avenir Next"/>
                        </a:rPr>
                        <a:t>Students</a:t>
                      </a:r>
                    </a:p>
                  </a:txBody>
                  <a:tcPr marL="45720" marR="45720" marT="45720" marB="4572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defRPr sz="1800"/>
                      </a:pPr>
                      <a:r>
                        <a:rPr sz="3400">
                          <a:latin typeface="Avenir Next"/>
                          <a:ea typeface="Avenir Next"/>
                          <a:cs typeface="Avenir Next"/>
                          <a:sym typeface="Avenir Next"/>
                        </a:rPr>
                        <a:t>Customers</a:t>
                      </a:r>
                    </a:p>
                  </a:txBody>
                  <a:tcPr marL="45720" marR="45720" marT="45720" marB="45720" anchor="ctr" anchorCtr="0" horzOverflow="overflow">
                    <a:lnL w="12700">
                      <a:miter lim="400000"/>
                    </a:lnL>
                    <a:lnR w="12700">
                      <a:solidFill>
                        <a:srgbClr val="CED3DB"/>
                      </a:solidFill>
                      <a:miter lim="400000"/>
                    </a:lnR>
                    <a:lnT w="12700">
                      <a:miter lim="400000"/>
                    </a:lnT>
                    <a:lnB w="12700">
                      <a:miter lim="400000"/>
                    </a:lnB>
                    <a:solidFill>
                      <a:srgbClr val="FFFFFF"/>
                    </a:solidFill>
                  </a:tcPr>
                </a:tc>
              </a:tr>
              <a:tr h="2075635">
                <a:tc>
                  <a:txBody>
                    <a:bodyPr/>
                    <a:lstStyle/>
                    <a:p>
                      <a:pPr defTabSz="914400">
                        <a:defRPr sz="1800"/>
                      </a:pPr>
                      <a:r>
                        <a:rPr b="1" sz="3600">
                          <a:solidFill>
                            <a:srgbClr val="FFFFFF"/>
                          </a:solidFill>
                          <a:latin typeface="Avenir Next"/>
                          <a:ea typeface="Avenir Next"/>
                          <a:cs typeface="Avenir Next"/>
                          <a:sym typeface="Avenir Next"/>
                        </a:rPr>
                        <a:t>Outcome</a:t>
                      </a:r>
                    </a:p>
                  </a:txBody>
                  <a:tcPr marL="45720" marR="45720" marT="45720" marB="45720" anchor="ctr" anchorCtr="0" horzOverflow="overflow">
                    <a:lnL w="12700">
                      <a:solidFill>
                        <a:srgbClr val="CED3DB"/>
                      </a:solidFill>
                      <a:miter lim="400000"/>
                    </a:lnL>
                    <a:lnR w="12700">
                      <a:miter lim="400000"/>
                    </a:lnR>
                    <a:lnT w="12700">
                      <a:miter lim="400000"/>
                    </a:lnT>
                    <a:lnB w="12700">
                      <a:miter lim="400000"/>
                    </a:lnB>
                    <a:solidFill>
                      <a:srgbClr val="0E2841"/>
                    </a:solidFill>
                  </a:tcPr>
                </a:tc>
                <a:tc>
                  <a:txBody>
                    <a:bodyPr/>
                    <a:lstStyle/>
                    <a:p>
                      <a:pPr defTabSz="914400">
                        <a:defRPr sz="1800"/>
                      </a:pPr>
                      <a:r>
                        <a:rPr sz="3400">
                          <a:latin typeface="Avenir Next"/>
                          <a:ea typeface="Avenir Next"/>
                          <a:cs typeface="Avenir Next"/>
                          <a:sym typeface="Avenir Next"/>
                        </a:rPr>
                        <a:t>Vote for desired candidate</a:t>
                      </a:r>
                    </a:p>
                  </a:txBody>
                  <a:tcPr marL="45720" marR="45720" marT="45720" marB="45720" anchor="ctr" anchorCtr="0" horzOverflow="overflow">
                    <a:lnL w="12700">
                      <a:miter lim="400000"/>
                    </a:lnL>
                    <a:lnR w="12700">
                      <a:miter lim="400000"/>
                    </a:lnR>
                    <a:lnT w="12700">
                      <a:miter lim="400000"/>
                    </a:lnT>
                    <a:lnB w="12700">
                      <a:miter lim="400000"/>
                    </a:lnB>
                    <a:solidFill>
                      <a:srgbClr val="E3E5E8"/>
                    </a:solidFill>
                  </a:tcPr>
                </a:tc>
                <a:tc>
                  <a:txBody>
                    <a:bodyPr/>
                    <a:lstStyle/>
                    <a:p>
                      <a:pPr defTabSz="914400">
                        <a:defRPr sz="1800"/>
                      </a:pPr>
                      <a:r>
                        <a:rPr sz="3400">
                          <a:latin typeface="Avenir Next"/>
                          <a:ea typeface="Avenir Next"/>
                          <a:cs typeface="Avenir Next"/>
                          <a:sym typeface="Avenir Next"/>
                        </a:rPr>
                        <a:t>Don’t return to ER</a:t>
                      </a:r>
                    </a:p>
                  </a:txBody>
                  <a:tcPr marL="45720" marR="45720" marT="45720" marB="45720" anchor="ctr" anchorCtr="0" horzOverflow="overflow">
                    <a:lnL w="12700">
                      <a:miter lim="400000"/>
                    </a:lnL>
                    <a:lnR w="12700">
                      <a:miter lim="400000"/>
                    </a:lnR>
                    <a:lnT w="12700">
                      <a:miter lim="400000"/>
                    </a:lnT>
                    <a:lnB w="12700">
                      <a:miter lim="400000"/>
                    </a:lnB>
                    <a:solidFill>
                      <a:srgbClr val="E3E5E8"/>
                    </a:solidFill>
                  </a:tcPr>
                </a:tc>
                <a:tc>
                  <a:txBody>
                    <a:bodyPr/>
                    <a:lstStyle/>
                    <a:p>
                      <a:pPr defTabSz="914400">
                        <a:defRPr sz="1800"/>
                      </a:pPr>
                      <a:r>
                        <a:rPr sz="3400">
                          <a:latin typeface="Avenir Next"/>
                          <a:ea typeface="Avenir Next"/>
                          <a:cs typeface="Avenir Next"/>
                          <a:sym typeface="Avenir Next"/>
                        </a:rPr>
                        <a:t>Graduation</a:t>
                      </a:r>
                    </a:p>
                  </a:txBody>
                  <a:tcPr marL="45720" marR="45720" marT="45720" marB="45720" anchor="ctr" anchorCtr="0" horzOverflow="overflow">
                    <a:lnL w="12700">
                      <a:miter lim="400000"/>
                    </a:lnL>
                    <a:lnR w="12700">
                      <a:miter lim="400000"/>
                    </a:lnR>
                    <a:lnT w="12700">
                      <a:miter lim="400000"/>
                    </a:lnT>
                    <a:lnB w="12700">
                      <a:miter lim="400000"/>
                    </a:lnB>
                    <a:solidFill>
                      <a:srgbClr val="E3E5E8"/>
                    </a:solidFill>
                  </a:tcPr>
                </a:tc>
                <a:tc>
                  <a:txBody>
                    <a:bodyPr/>
                    <a:lstStyle/>
                    <a:p>
                      <a:pPr defTabSz="914400">
                        <a:defRPr sz="1800"/>
                      </a:pPr>
                      <a:r>
                        <a:rPr sz="3400">
                          <a:latin typeface="Avenir Next"/>
                          <a:ea typeface="Avenir Next"/>
                          <a:cs typeface="Avenir Next"/>
                          <a:sym typeface="Avenir Next"/>
                        </a:rPr>
                        <a:t>Buy Product</a:t>
                      </a:r>
                    </a:p>
                  </a:txBody>
                  <a:tcPr marL="45720" marR="45720" marT="45720" marB="45720" anchor="ctr" anchorCtr="0" horzOverflow="overflow">
                    <a:lnL w="12700">
                      <a:miter lim="400000"/>
                    </a:lnL>
                    <a:lnR w="12700">
                      <a:solidFill>
                        <a:srgbClr val="CED3DB"/>
                      </a:solidFill>
                      <a:miter lim="400000"/>
                    </a:lnR>
                    <a:lnT w="12700">
                      <a:miter lim="400000"/>
                    </a:lnT>
                    <a:lnB w="12700">
                      <a:miter lim="400000"/>
                    </a:lnB>
                    <a:solidFill>
                      <a:srgbClr val="E3E5E8"/>
                    </a:solidFill>
                  </a:tcPr>
                </a:tc>
              </a:tr>
              <a:tr h="2075635">
                <a:tc>
                  <a:txBody>
                    <a:bodyPr/>
                    <a:lstStyle/>
                    <a:p>
                      <a:pPr defTabSz="914400">
                        <a:defRPr sz="1800"/>
                      </a:pPr>
                      <a:r>
                        <a:rPr b="1" sz="3600">
                          <a:solidFill>
                            <a:srgbClr val="FFFFFF"/>
                          </a:solidFill>
                          <a:latin typeface="Avenir Next"/>
                          <a:ea typeface="Avenir Next"/>
                          <a:cs typeface="Avenir Next"/>
                          <a:sym typeface="Avenir Next"/>
                        </a:rPr>
                        <a:t>Treatment</a:t>
                      </a:r>
                    </a:p>
                  </a:txBody>
                  <a:tcPr marL="45720" marR="45720" marT="45720" marB="45720" anchor="ctr" anchorCtr="0" horzOverflow="overflow">
                    <a:lnL w="12700">
                      <a:solidFill>
                        <a:srgbClr val="CED3DB"/>
                      </a:solidFill>
                      <a:miter lim="400000"/>
                    </a:lnL>
                    <a:lnR w="12700">
                      <a:miter lim="400000"/>
                    </a:lnR>
                    <a:lnT w="12700">
                      <a:miter lim="400000"/>
                    </a:lnT>
                    <a:lnB w="12700">
                      <a:solidFill>
                        <a:srgbClr val="CED3DB"/>
                      </a:solidFill>
                      <a:miter lim="400000"/>
                    </a:lnB>
                    <a:solidFill>
                      <a:srgbClr val="0E2841"/>
                    </a:solidFill>
                  </a:tcPr>
                </a:tc>
                <a:tc>
                  <a:txBody>
                    <a:bodyPr/>
                    <a:lstStyle/>
                    <a:p>
                      <a:pPr defTabSz="914400">
                        <a:defRPr sz="1800"/>
                      </a:pPr>
                      <a:r>
                        <a:rPr sz="3400">
                          <a:latin typeface="Avenir Next"/>
                          <a:ea typeface="Avenir Next"/>
                          <a:cs typeface="Avenir Next"/>
                          <a:sym typeface="Avenir Next"/>
                        </a:rPr>
                        <a:t>Campaign outreach</a:t>
                      </a:r>
                    </a:p>
                  </a:txBody>
                  <a:tcPr marL="45720" marR="45720" marT="45720" marB="45720" anchor="ctr" anchorCtr="0" horzOverflow="overflow">
                    <a:lnL w="12700">
                      <a:miter lim="400000"/>
                    </a:lnL>
                    <a:lnR w="12700">
                      <a:miter lim="400000"/>
                    </a:lnR>
                    <a:lnT w="12700">
                      <a:miter lim="400000"/>
                    </a:lnT>
                    <a:lnB w="12700">
                      <a:solidFill>
                        <a:srgbClr val="CED3DB"/>
                      </a:solidFill>
                      <a:miter lim="400000"/>
                    </a:lnB>
                    <a:solidFill>
                      <a:srgbClr val="FFFFFF"/>
                    </a:solidFill>
                  </a:tcPr>
                </a:tc>
                <a:tc>
                  <a:txBody>
                    <a:bodyPr/>
                    <a:lstStyle/>
                    <a:p>
                      <a:pPr defTabSz="914400">
                        <a:defRPr sz="1800"/>
                      </a:pPr>
                      <a:r>
                        <a:rPr sz="3400">
                          <a:latin typeface="Avenir Next"/>
                          <a:ea typeface="Avenir Next"/>
                          <a:cs typeface="Avenir Next"/>
                          <a:sym typeface="Avenir Next"/>
                        </a:rPr>
                        <a:t>Preventative Care</a:t>
                      </a:r>
                    </a:p>
                  </a:txBody>
                  <a:tcPr marL="45720" marR="45720" marT="45720" marB="45720" anchor="ctr" anchorCtr="0" horzOverflow="overflow">
                    <a:lnL w="12700">
                      <a:miter lim="400000"/>
                    </a:lnL>
                    <a:lnR w="12700">
                      <a:miter lim="400000"/>
                    </a:lnR>
                    <a:lnT w="12700">
                      <a:miter lim="400000"/>
                    </a:lnT>
                    <a:lnB w="12700">
                      <a:solidFill>
                        <a:srgbClr val="CED3DB"/>
                      </a:solidFill>
                      <a:miter lim="400000"/>
                    </a:lnB>
                    <a:solidFill>
                      <a:srgbClr val="FFFFFF"/>
                    </a:solidFill>
                  </a:tcPr>
                </a:tc>
                <a:tc>
                  <a:txBody>
                    <a:bodyPr/>
                    <a:lstStyle/>
                    <a:p>
                      <a:pPr defTabSz="914400">
                        <a:defRPr sz="1800"/>
                      </a:pPr>
                      <a:r>
                        <a:rPr sz="3400">
                          <a:latin typeface="Avenir Next"/>
                          <a:ea typeface="Avenir Next"/>
                          <a:cs typeface="Avenir Next"/>
                          <a:sym typeface="Avenir Next"/>
                        </a:rPr>
                        <a:t>Extra support</a:t>
                      </a:r>
                    </a:p>
                  </a:txBody>
                  <a:tcPr marL="45720" marR="45720" marT="45720" marB="45720" anchor="ctr" anchorCtr="0" horzOverflow="overflow">
                    <a:lnL w="12700">
                      <a:miter lim="400000"/>
                    </a:lnL>
                    <a:lnR w="12700">
                      <a:miter lim="400000"/>
                    </a:lnR>
                    <a:lnT w="12700">
                      <a:miter lim="400000"/>
                    </a:lnT>
                    <a:lnB w="12700">
                      <a:solidFill>
                        <a:srgbClr val="CED3DB"/>
                      </a:solidFill>
                      <a:miter lim="400000"/>
                    </a:lnB>
                    <a:solidFill>
                      <a:srgbClr val="FFFFFF"/>
                    </a:solidFill>
                  </a:tcPr>
                </a:tc>
                <a:tc>
                  <a:txBody>
                    <a:bodyPr/>
                    <a:lstStyle/>
                    <a:p>
                      <a:pPr defTabSz="914400">
                        <a:defRPr sz="1800"/>
                      </a:pPr>
                      <a:r>
                        <a:rPr sz="3400">
                          <a:latin typeface="Avenir Next"/>
                          <a:ea typeface="Avenir Next"/>
                          <a:cs typeface="Avenir Next"/>
                          <a:sym typeface="Avenir Next"/>
                        </a:rPr>
                        <a:t>Marketing Message</a:t>
                      </a:r>
                    </a:p>
                  </a:txBody>
                  <a:tcPr marL="45720" marR="45720" marT="45720" marB="45720" anchor="ctr" anchorCtr="0" horzOverflow="overflow">
                    <a:lnL w="12700">
                      <a:miter lim="400000"/>
                    </a:lnL>
                    <a:lnR w="12700">
                      <a:solidFill>
                        <a:srgbClr val="CED3DB"/>
                      </a:solidFill>
                      <a:miter lim="400000"/>
                    </a:lnR>
                    <a:lnT w="12700">
                      <a:miter lim="400000"/>
                    </a:lnT>
                    <a:lnB w="12700">
                      <a:solidFill>
                        <a:srgbClr val="CED3DB"/>
                      </a:solidFill>
                      <a:miter lim="400000"/>
                    </a:lnB>
                    <a:solidFill>
                      <a:srgbClr val="FFFFFF"/>
                    </a:solidFill>
                  </a:tcPr>
                </a:tc>
              </a:tr>
            </a:tbl>
          </a:graphicData>
        </a:graphic>
      </p:graphicFrame>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87" name="end.jpg"/>
          <p:cNvPicPr>
            <a:picLocks noChangeAspect="1"/>
          </p:cNvPicPr>
          <p:nvPr/>
        </p:nvPicPr>
        <p:blipFill>
          <a:blip r:embed="rId2">
            <a:extLst/>
          </a:blip>
          <a:stretch>
            <a:fillRect/>
          </a:stretch>
        </p:blipFill>
        <p:spPr>
          <a:xfrm>
            <a:off x="-18465" y="-50800"/>
            <a:ext cx="24420929" cy="13773302"/>
          </a:xfrm>
          <a:prstGeom prst="rect">
            <a:avLst/>
          </a:prstGeom>
          <a:ln w="12700">
            <a:miter lim="400000"/>
          </a:ln>
        </p:spPr>
      </p:pic>
      <p:sp>
        <p:nvSpPr>
          <p:cNvPr id="288" name="Shape 288"/>
          <p:cNvSpPr/>
          <p:nvPr/>
        </p:nvSpPr>
        <p:spPr>
          <a:xfrm>
            <a:off x="-2" y="-23816"/>
            <a:ext cx="24384008" cy="13763632"/>
          </a:xfrm>
          <a:prstGeom prst="rect">
            <a:avLst/>
          </a:prstGeom>
          <a:gradFill>
            <a:gsLst>
              <a:gs pos="0">
                <a:srgbClr val="FFFFFF">
                  <a:alpha val="80000"/>
                </a:srgbClr>
              </a:gs>
              <a:gs pos="100000">
                <a:srgbClr val="FFFFFF">
                  <a:alpha val="80000"/>
                </a:srgbClr>
              </a:gs>
            </a:gsLst>
            <a:lin ang="5400000"/>
          </a:gradFill>
          <a:ln w="12700">
            <a:miter lim="400000"/>
          </a:ln>
        </p:spPr>
        <p:txBody>
          <a:bodyPr lIns="71435" tIns="71435" rIns="71435" bIns="71435" anchor="ctr"/>
          <a:lstStyle/>
          <a:p>
            <a:pPr defTabSz="821529">
              <a:defRPr sz="3200">
                <a:solidFill>
                  <a:srgbClr val="FFFFFF"/>
                </a:solidFill>
                <a:latin typeface="Helvetica Light"/>
                <a:ea typeface="Helvetica Light"/>
                <a:cs typeface="Helvetica Light"/>
                <a:sym typeface="Helvetica Light"/>
              </a:defRPr>
            </a:pPr>
          </a:p>
        </p:txBody>
      </p:sp>
      <p:sp>
        <p:nvSpPr>
          <p:cNvPr id="289" name="Shape 289"/>
          <p:cNvSpPr/>
          <p:nvPr/>
        </p:nvSpPr>
        <p:spPr>
          <a:xfrm>
            <a:off x="7089" y="5065710"/>
            <a:ext cx="24369823" cy="17049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lvl1pPr defTabSz="821529">
              <a:spcBef>
                <a:spcPts val="800"/>
              </a:spcBef>
              <a:defRPr sz="9000">
                <a:solidFill>
                  <a:srgbClr val="3A3A3A"/>
                </a:solidFill>
                <a:latin typeface="Avenir Black"/>
                <a:ea typeface="Avenir Black"/>
                <a:cs typeface="Avenir Black"/>
                <a:sym typeface="Avenir Black"/>
              </a:defRPr>
            </a:lvl1pPr>
          </a:lstStyle>
          <a:p>
            <a:pPr/>
            <a:r>
              <a:t>We’d Love to hear from you!</a:t>
            </a:r>
          </a:p>
        </p:txBody>
      </p:sp>
      <p:sp>
        <p:nvSpPr>
          <p:cNvPr id="290" name="Shape 290"/>
          <p:cNvSpPr/>
          <p:nvPr/>
        </p:nvSpPr>
        <p:spPr>
          <a:xfrm>
            <a:off x="-64561" y="7108029"/>
            <a:ext cx="24369824" cy="2479673"/>
          </a:xfrm>
          <a:prstGeom prst="rect">
            <a:avLst/>
          </a:prstGeom>
          <a:ln w="12700">
            <a:miter lim="400000"/>
          </a:ln>
          <a:extLst>
            <a:ext uri="{C572A759-6A51-4108-AA02-DFA0A04FC94B}">
              <ma14:wrappingTextBoxFlag xmlns:ma14="http://schemas.microsoft.com/office/mac/drawingml/2011/main" val="1"/>
            </a:ext>
          </a:extLst>
        </p:spPr>
        <p:txBody>
          <a:bodyPr lIns="71435" tIns="71435" rIns="71435" bIns="71435" anchor="ctr">
            <a:spAutoFit/>
          </a:bodyPr>
          <a:lstStyle/>
          <a:p>
            <a:pPr defTabSz="584200">
              <a:defRPr b="1" sz="3400">
                <a:solidFill>
                  <a:srgbClr val="47BFEB"/>
                </a:solidFill>
                <a:latin typeface="Avenir Next"/>
                <a:ea typeface="Avenir Next"/>
                <a:cs typeface="Avenir Next"/>
                <a:sym typeface="Avenir Next"/>
              </a:defRPr>
            </a:pPr>
            <a:r>
              <a:t>Person 1 </a:t>
            </a:r>
          </a:p>
          <a:p>
            <a:pPr defTabSz="584200">
              <a:defRPr sz="3400">
                <a:solidFill>
                  <a:srgbClr val="3A3A3A"/>
                </a:solidFill>
                <a:latin typeface="Avenir Next"/>
                <a:ea typeface="Avenir Next"/>
                <a:cs typeface="Avenir Next"/>
                <a:sym typeface="Avenir Next"/>
              </a:defRPr>
            </a:pPr>
            <a:r>
              <a:t>Title</a:t>
            </a:r>
          </a:p>
          <a:p>
            <a:pPr defTabSz="584200">
              <a:defRPr sz="3400">
                <a:solidFill>
                  <a:srgbClr val="3A3A3A"/>
                </a:solidFill>
                <a:latin typeface="Avenir Next"/>
                <a:ea typeface="Avenir Next"/>
                <a:cs typeface="Avenir Next"/>
                <a:sym typeface="Avenir Next"/>
              </a:defRPr>
            </a:pPr>
            <a:r>
              <a:t>contact@bluelabs.com</a:t>
            </a:r>
          </a:p>
          <a:p>
            <a:pPr defTabSz="584200">
              <a:defRPr sz="3400">
                <a:solidFill>
                  <a:srgbClr val="3A3A3A"/>
                </a:solidFill>
                <a:latin typeface="Avenir Next"/>
                <a:ea typeface="Avenir Next"/>
                <a:cs typeface="Avenir Next"/>
                <a:sym typeface="Avenir Next"/>
              </a:defRPr>
            </a:pPr>
            <a:r>
              <a:t>(123) 456-7890</a:t>
            </a:r>
          </a:p>
        </p:txBody>
      </p:sp>
      <p:sp>
        <p:nvSpPr>
          <p:cNvPr id="291" name="Shape 291"/>
          <p:cNvSpPr/>
          <p:nvPr/>
        </p:nvSpPr>
        <p:spPr>
          <a:xfrm>
            <a:off x="1091218" y="12950414"/>
            <a:ext cx="4935711" cy="471483"/>
          </a:xfrm>
          <a:prstGeom prst="rect">
            <a:avLst/>
          </a:prstGeom>
          <a:ln w="12700">
            <a:miter lim="400000"/>
          </a:ln>
          <a:extLst>
            <a:ext uri="{C572A759-6A51-4108-AA02-DFA0A04FC94B}">
              <ma14:wrappingTextBoxFlag xmlns:ma14="http://schemas.microsoft.com/office/mac/drawingml/2011/main" val="1"/>
            </a:ext>
          </a:extLst>
        </p:spPr>
        <p:txBody>
          <a:bodyPr lIns="64291" tIns="64291" rIns="64291" bIns="64291">
            <a:normAutofit fontScale="100000" lnSpcReduction="0"/>
          </a:bodyPr>
          <a:lstStyle/>
          <a:p>
            <a:pPr algn="l" defTabSz="821529">
              <a:lnSpc>
                <a:spcPct val="90000"/>
              </a:lnSpc>
              <a:defRPr sz="2000">
                <a:solidFill>
                  <a:srgbClr val="FFFFFF"/>
                </a:solidFill>
                <a:latin typeface="Avenir Next Demi Bold"/>
                <a:ea typeface="Avenir Next Demi Bold"/>
                <a:cs typeface="Avenir Next Demi Bold"/>
                <a:sym typeface="Avenir Next Demi Bold"/>
              </a:defRPr>
            </a:pPr>
            <a:r>
              <a:t>BlueLabs</a:t>
            </a:r>
            <a:r>
              <a:rPr>
                <a:latin typeface="Avenir Next"/>
                <a:ea typeface="Avenir Next"/>
                <a:cs typeface="Avenir Next"/>
                <a:sym typeface="Avenir Next"/>
              </a:rPr>
              <a:t> | Data, Analytics, Technology.</a:t>
            </a:r>
          </a:p>
        </p:txBody>
      </p:sp>
      <p:sp>
        <p:nvSpPr>
          <p:cNvPr id="292" name="Shape 292"/>
          <p:cNvSpPr/>
          <p:nvPr/>
        </p:nvSpPr>
        <p:spPr>
          <a:xfrm>
            <a:off x="18444036" y="12950412"/>
            <a:ext cx="4935708" cy="471487"/>
          </a:xfrm>
          <a:prstGeom prst="rect">
            <a:avLst/>
          </a:prstGeom>
          <a:ln w="12700">
            <a:miter lim="400000"/>
          </a:ln>
          <a:extLst>
            <a:ext uri="{C572A759-6A51-4108-AA02-DFA0A04FC94B}">
              <ma14:wrappingTextBoxFlag xmlns:ma14="http://schemas.microsoft.com/office/mac/drawingml/2011/main" val="1"/>
            </a:ext>
          </a:extLst>
        </p:spPr>
        <p:txBody>
          <a:bodyPr lIns="64292" tIns="64292" rIns="64292" bIns="64292">
            <a:normAutofit fontScale="100000" lnSpcReduction="0"/>
          </a:bodyPr>
          <a:lstStyle/>
          <a:p>
            <a:pPr lvl="2" algn="r" defTabSz="821530">
              <a:lnSpc>
                <a:spcPct val="90000"/>
              </a:lnSpc>
              <a:defRPr sz="2000">
                <a:solidFill>
                  <a:srgbClr val="FFFFFF"/>
                </a:solidFill>
                <a:latin typeface="Avenir Next Demi Bold"/>
                <a:ea typeface="Avenir Next Demi Bold"/>
                <a:cs typeface="Avenir Next Demi Bold"/>
                <a:sym typeface="Avenir Next Demi Bold"/>
              </a:defRPr>
            </a:pPr>
            <a:r>
              <a:t>www.bluelabs.com</a:t>
            </a:r>
          </a:p>
        </p:txBody>
      </p:sp>
    </p:spTree>
  </p:cSld>
  <p:clrMapOvr>
    <a:masterClrMapping/>
  </p:clrMapOvr>
  <p:transition xmlns:p14="http://schemas.microsoft.com/office/powerpoint/2010/main" spd="med" advClick="1" p14:dur="1000"/>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Neue"/>
        <a:ea typeface="Helvetica Neue"/>
        <a:cs typeface="Helvetica Neu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5" tIns="71435" rIns="71435" bIns="71435" numCol="1" spcCol="38100" rtlCol="0" anchor="ctr" upright="0">
        <a:spAutoFit/>
      </a:bodyPr>
      <a:lstStyle>
        <a:defPPr marL="0" marR="0" indent="0" algn="ctr" defTabSz="821529"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